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26" r:id="rId2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F39"/>
    <a:srgbClr val="0F1120"/>
    <a:srgbClr val="040408"/>
    <a:srgbClr val="0D0F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0" autoAdjust="0"/>
    <p:restoredTop sz="93992" autoAdjust="0"/>
  </p:normalViewPr>
  <p:slideViewPr>
    <p:cSldViewPr snapToGrid="0" showGuides="1">
      <p:cViewPr varScale="1">
        <p:scale>
          <a:sx n="83" d="100"/>
          <a:sy n="83" d="100"/>
        </p:scale>
        <p:origin x="662" y="120"/>
      </p:cViewPr>
      <p:guideLst/>
    </p:cSldViewPr>
  </p:slid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-853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A4AD20-0DAF-4BF2-AB8F-4E484D28407B}" type="datetimeFigureOut">
              <a:rPr lang="en-GB" smtClean="0"/>
              <a:t>22/02/2020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89FBD9-7137-4D5C-A793-2620AAF05C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58340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359350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FD5C1043-40CB-4E86-93ED-394827CAF2A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311757" y="747956"/>
            <a:ext cx="3165675" cy="1662356"/>
          </a:xfrm>
          <a:custGeom>
            <a:avLst/>
            <a:gdLst>
              <a:gd name="connsiteX0" fmla="*/ 43321 w 3165675"/>
              <a:gd name="connsiteY0" fmla="*/ 0 h 1662356"/>
              <a:gd name="connsiteX1" fmla="*/ 3122354 w 3165675"/>
              <a:gd name="connsiteY1" fmla="*/ 0 h 1662356"/>
              <a:gd name="connsiteX2" fmla="*/ 3165675 w 3165675"/>
              <a:gd name="connsiteY2" fmla="*/ 43321 h 1662356"/>
              <a:gd name="connsiteX3" fmla="*/ 3165675 w 3165675"/>
              <a:gd name="connsiteY3" fmla="*/ 1619035 h 1662356"/>
              <a:gd name="connsiteX4" fmla="*/ 3122354 w 3165675"/>
              <a:gd name="connsiteY4" fmla="*/ 1662356 h 1662356"/>
              <a:gd name="connsiteX5" fmla="*/ 43321 w 3165675"/>
              <a:gd name="connsiteY5" fmla="*/ 1662356 h 1662356"/>
              <a:gd name="connsiteX6" fmla="*/ 0 w 3165675"/>
              <a:gd name="connsiteY6" fmla="*/ 1619035 h 1662356"/>
              <a:gd name="connsiteX7" fmla="*/ 0 w 3165675"/>
              <a:gd name="connsiteY7" fmla="*/ 43321 h 1662356"/>
              <a:gd name="connsiteX8" fmla="*/ 43321 w 3165675"/>
              <a:gd name="connsiteY8" fmla="*/ 0 h 166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5675" h="1662356">
                <a:moveTo>
                  <a:pt x="43321" y="0"/>
                </a:moveTo>
                <a:lnTo>
                  <a:pt x="3122354" y="0"/>
                </a:lnTo>
                <a:cubicBezTo>
                  <a:pt x="3146280" y="0"/>
                  <a:pt x="3165675" y="19395"/>
                  <a:pt x="3165675" y="43321"/>
                </a:cubicBezTo>
                <a:lnTo>
                  <a:pt x="3165675" y="1619035"/>
                </a:lnTo>
                <a:cubicBezTo>
                  <a:pt x="3165675" y="1642961"/>
                  <a:pt x="3146280" y="1662356"/>
                  <a:pt x="3122354" y="1662356"/>
                </a:cubicBezTo>
                <a:lnTo>
                  <a:pt x="43321" y="1662356"/>
                </a:lnTo>
                <a:cubicBezTo>
                  <a:pt x="19395" y="1662356"/>
                  <a:pt x="0" y="1642961"/>
                  <a:pt x="0" y="1619035"/>
                </a:cubicBezTo>
                <a:lnTo>
                  <a:pt x="0" y="43321"/>
                </a:lnTo>
                <a:cubicBezTo>
                  <a:pt x="0" y="19395"/>
                  <a:pt x="19395" y="0"/>
                  <a:pt x="4332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A3594D98-65ED-4550-A560-C7C480328E30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311758" y="2610465"/>
            <a:ext cx="3165675" cy="1662356"/>
          </a:xfrm>
          <a:custGeom>
            <a:avLst/>
            <a:gdLst>
              <a:gd name="connsiteX0" fmla="*/ 43321 w 3165675"/>
              <a:gd name="connsiteY0" fmla="*/ 0 h 1662356"/>
              <a:gd name="connsiteX1" fmla="*/ 3122354 w 3165675"/>
              <a:gd name="connsiteY1" fmla="*/ 0 h 1662356"/>
              <a:gd name="connsiteX2" fmla="*/ 3165675 w 3165675"/>
              <a:gd name="connsiteY2" fmla="*/ 43321 h 1662356"/>
              <a:gd name="connsiteX3" fmla="*/ 3165675 w 3165675"/>
              <a:gd name="connsiteY3" fmla="*/ 1619035 h 1662356"/>
              <a:gd name="connsiteX4" fmla="*/ 3122354 w 3165675"/>
              <a:gd name="connsiteY4" fmla="*/ 1662356 h 1662356"/>
              <a:gd name="connsiteX5" fmla="*/ 43321 w 3165675"/>
              <a:gd name="connsiteY5" fmla="*/ 1662356 h 1662356"/>
              <a:gd name="connsiteX6" fmla="*/ 0 w 3165675"/>
              <a:gd name="connsiteY6" fmla="*/ 1619035 h 1662356"/>
              <a:gd name="connsiteX7" fmla="*/ 0 w 3165675"/>
              <a:gd name="connsiteY7" fmla="*/ 43321 h 1662356"/>
              <a:gd name="connsiteX8" fmla="*/ 43321 w 3165675"/>
              <a:gd name="connsiteY8" fmla="*/ 0 h 166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5675" h="1662356">
                <a:moveTo>
                  <a:pt x="43321" y="0"/>
                </a:moveTo>
                <a:lnTo>
                  <a:pt x="3122354" y="0"/>
                </a:lnTo>
                <a:cubicBezTo>
                  <a:pt x="3146280" y="0"/>
                  <a:pt x="3165675" y="19395"/>
                  <a:pt x="3165675" y="43321"/>
                </a:cubicBezTo>
                <a:lnTo>
                  <a:pt x="3165675" y="1619035"/>
                </a:lnTo>
                <a:cubicBezTo>
                  <a:pt x="3165675" y="1642961"/>
                  <a:pt x="3146280" y="1662356"/>
                  <a:pt x="3122354" y="1662356"/>
                </a:cubicBezTo>
                <a:lnTo>
                  <a:pt x="43321" y="1662356"/>
                </a:lnTo>
                <a:cubicBezTo>
                  <a:pt x="19395" y="1662356"/>
                  <a:pt x="0" y="1642961"/>
                  <a:pt x="0" y="1619035"/>
                </a:cubicBezTo>
                <a:lnTo>
                  <a:pt x="0" y="43321"/>
                </a:lnTo>
                <a:cubicBezTo>
                  <a:pt x="0" y="19395"/>
                  <a:pt x="19395" y="0"/>
                  <a:pt x="4332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7FCD4A0F-30A8-4725-A91A-74C1A248A73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311759" y="4472974"/>
            <a:ext cx="3165675" cy="1662356"/>
          </a:xfrm>
          <a:custGeom>
            <a:avLst/>
            <a:gdLst>
              <a:gd name="connsiteX0" fmla="*/ 43321 w 3165675"/>
              <a:gd name="connsiteY0" fmla="*/ 0 h 1662356"/>
              <a:gd name="connsiteX1" fmla="*/ 3122354 w 3165675"/>
              <a:gd name="connsiteY1" fmla="*/ 0 h 1662356"/>
              <a:gd name="connsiteX2" fmla="*/ 3165675 w 3165675"/>
              <a:gd name="connsiteY2" fmla="*/ 43321 h 1662356"/>
              <a:gd name="connsiteX3" fmla="*/ 3165675 w 3165675"/>
              <a:gd name="connsiteY3" fmla="*/ 1619035 h 1662356"/>
              <a:gd name="connsiteX4" fmla="*/ 3122354 w 3165675"/>
              <a:gd name="connsiteY4" fmla="*/ 1662356 h 1662356"/>
              <a:gd name="connsiteX5" fmla="*/ 43321 w 3165675"/>
              <a:gd name="connsiteY5" fmla="*/ 1662356 h 1662356"/>
              <a:gd name="connsiteX6" fmla="*/ 0 w 3165675"/>
              <a:gd name="connsiteY6" fmla="*/ 1619035 h 1662356"/>
              <a:gd name="connsiteX7" fmla="*/ 0 w 3165675"/>
              <a:gd name="connsiteY7" fmla="*/ 43321 h 1662356"/>
              <a:gd name="connsiteX8" fmla="*/ 43321 w 3165675"/>
              <a:gd name="connsiteY8" fmla="*/ 0 h 1662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5675" h="1662356">
                <a:moveTo>
                  <a:pt x="43321" y="0"/>
                </a:moveTo>
                <a:lnTo>
                  <a:pt x="3122354" y="0"/>
                </a:lnTo>
                <a:cubicBezTo>
                  <a:pt x="3146280" y="0"/>
                  <a:pt x="3165675" y="19395"/>
                  <a:pt x="3165675" y="43321"/>
                </a:cubicBezTo>
                <a:lnTo>
                  <a:pt x="3165675" y="1619035"/>
                </a:lnTo>
                <a:cubicBezTo>
                  <a:pt x="3165675" y="1642961"/>
                  <a:pt x="3146280" y="1662356"/>
                  <a:pt x="3122354" y="1662356"/>
                </a:cubicBezTo>
                <a:lnTo>
                  <a:pt x="43321" y="1662356"/>
                </a:lnTo>
                <a:cubicBezTo>
                  <a:pt x="19395" y="1662356"/>
                  <a:pt x="0" y="1642961"/>
                  <a:pt x="0" y="1619035"/>
                </a:cubicBezTo>
                <a:lnTo>
                  <a:pt x="0" y="43321"/>
                </a:lnTo>
                <a:cubicBezTo>
                  <a:pt x="0" y="19395"/>
                  <a:pt x="19395" y="0"/>
                  <a:pt x="43321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1407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BA572CB9-A732-4C74-8E60-AC1A534A66A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33754" y="1"/>
            <a:ext cx="5758247" cy="6182903"/>
          </a:xfrm>
          <a:custGeom>
            <a:avLst/>
            <a:gdLst>
              <a:gd name="connsiteX0" fmla="*/ 2732064 w 5758247"/>
              <a:gd name="connsiteY0" fmla="*/ 0 h 6182903"/>
              <a:gd name="connsiteX1" fmla="*/ 5758247 w 5758247"/>
              <a:gd name="connsiteY1" fmla="*/ 0 h 6182903"/>
              <a:gd name="connsiteX2" fmla="*/ 5758247 w 5758247"/>
              <a:gd name="connsiteY2" fmla="*/ 3875317 h 6182903"/>
              <a:gd name="connsiteX3" fmla="*/ 4165375 w 5758247"/>
              <a:gd name="connsiteY3" fmla="*/ 5468223 h 6182903"/>
              <a:gd name="connsiteX4" fmla="*/ 714666 w 5758247"/>
              <a:gd name="connsiteY4" fmla="*/ 5468223 h 6182903"/>
              <a:gd name="connsiteX5" fmla="*/ 714666 w 5758247"/>
              <a:gd name="connsiteY5" fmla="*/ 2017441 h 6182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58247" h="6182903">
                <a:moveTo>
                  <a:pt x="2732064" y="0"/>
                </a:moveTo>
                <a:lnTo>
                  <a:pt x="5758247" y="0"/>
                </a:lnTo>
                <a:lnTo>
                  <a:pt x="5758247" y="3875317"/>
                </a:lnTo>
                <a:lnTo>
                  <a:pt x="4165375" y="5468223"/>
                </a:lnTo>
                <a:cubicBezTo>
                  <a:pt x="3212488" y="6421130"/>
                  <a:pt x="1667554" y="6421130"/>
                  <a:pt x="714666" y="5468223"/>
                </a:cubicBezTo>
                <a:cubicBezTo>
                  <a:pt x="-238221" y="4515316"/>
                  <a:pt x="-238221" y="2970348"/>
                  <a:pt x="714666" y="2017441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3148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E860D78B-4B3F-4987-9D36-3A63B4ECCDE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221472" y="883669"/>
            <a:ext cx="3900034" cy="3387044"/>
          </a:xfrm>
          <a:custGeom>
            <a:avLst/>
            <a:gdLst>
              <a:gd name="connsiteX0" fmla="*/ 70917 w 3900034"/>
              <a:gd name="connsiteY0" fmla="*/ 0 h 3387044"/>
              <a:gd name="connsiteX1" fmla="*/ 3829118 w 3900034"/>
              <a:gd name="connsiteY1" fmla="*/ 0 h 3387044"/>
              <a:gd name="connsiteX2" fmla="*/ 3900034 w 3900034"/>
              <a:gd name="connsiteY2" fmla="*/ 71026 h 3387044"/>
              <a:gd name="connsiteX3" fmla="*/ 3900034 w 3900034"/>
              <a:gd name="connsiteY3" fmla="*/ 3316018 h 3387044"/>
              <a:gd name="connsiteX4" fmla="*/ 3829118 w 3900034"/>
              <a:gd name="connsiteY4" fmla="*/ 3387044 h 3387044"/>
              <a:gd name="connsiteX5" fmla="*/ 70917 w 3900034"/>
              <a:gd name="connsiteY5" fmla="*/ 3387044 h 3387044"/>
              <a:gd name="connsiteX6" fmla="*/ 0 w 3900034"/>
              <a:gd name="connsiteY6" fmla="*/ 3316018 h 3387044"/>
              <a:gd name="connsiteX7" fmla="*/ 0 w 3900034"/>
              <a:gd name="connsiteY7" fmla="*/ 71026 h 3387044"/>
              <a:gd name="connsiteX8" fmla="*/ 70917 w 3900034"/>
              <a:gd name="connsiteY8" fmla="*/ 0 h 33870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034" h="3387044">
                <a:moveTo>
                  <a:pt x="70917" y="0"/>
                </a:moveTo>
                <a:lnTo>
                  <a:pt x="3829118" y="0"/>
                </a:lnTo>
                <a:cubicBezTo>
                  <a:pt x="3868284" y="0"/>
                  <a:pt x="3900034" y="31800"/>
                  <a:pt x="3900034" y="71026"/>
                </a:cubicBezTo>
                <a:lnTo>
                  <a:pt x="3900034" y="3316018"/>
                </a:lnTo>
                <a:cubicBezTo>
                  <a:pt x="3900034" y="3355244"/>
                  <a:pt x="3868284" y="3387044"/>
                  <a:pt x="3829118" y="3387044"/>
                </a:cubicBezTo>
                <a:lnTo>
                  <a:pt x="70917" y="3387044"/>
                </a:lnTo>
                <a:cubicBezTo>
                  <a:pt x="31751" y="3387044"/>
                  <a:pt x="0" y="3355244"/>
                  <a:pt x="0" y="3316018"/>
                </a:cubicBezTo>
                <a:lnTo>
                  <a:pt x="0" y="71026"/>
                </a:lnTo>
                <a:cubicBezTo>
                  <a:pt x="0" y="31800"/>
                  <a:pt x="31751" y="0"/>
                  <a:pt x="7091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63241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xmlns="" id="{A4E6AAED-5A2D-4B70-9308-297288F05B5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229415" y="2286000"/>
            <a:ext cx="4960668" cy="2286000"/>
          </a:xfrm>
          <a:custGeom>
            <a:avLst/>
            <a:gdLst>
              <a:gd name="connsiteX0" fmla="*/ 0 w 4960668"/>
              <a:gd name="connsiteY0" fmla="*/ 0 h 2286000"/>
              <a:gd name="connsiteX1" fmla="*/ 4960668 w 4960668"/>
              <a:gd name="connsiteY1" fmla="*/ 0 h 2286000"/>
              <a:gd name="connsiteX2" fmla="*/ 4960668 w 4960668"/>
              <a:gd name="connsiteY2" fmla="*/ 2286000 h 2286000"/>
              <a:gd name="connsiteX3" fmla="*/ 0 w 4960668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60668" h="2286000">
                <a:moveTo>
                  <a:pt x="0" y="0"/>
                </a:moveTo>
                <a:lnTo>
                  <a:pt x="4960668" y="0"/>
                </a:lnTo>
                <a:lnTo>
                  <a:pt x="4960668" y="2286000"/>
                </a:lnTo>
                <a:lnTo>
                  <a:pt x="0" y="228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xmlns="" id="{7C481FA1-9715-4917-A7D0-6BF00099EB3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954917" cy="2286000"/>
          </a:xfrm>
          <a:custGeom>
            <a:avLst/>
            <a:gdLst>
              <a:gd name="connsiteX0" fmla="*/ 0 w 4954917"/>
              <a:gd name="connsiteY0" fmla="*/ 0 h 2286000"/>
              <a:gd name="connsiteX1" fmla="*/ 4954917 w 4954917"/>
              <a:gd name="connsiteY1" fmla="*/ 0 h 2286000"/>
              <a:gd name="connsiteX2" fmla="*/ 4954917 w 4954917"/>
              <a:gd name="connsiteY2" fmla="*/ 2286000 h 2286000"/>
              <a:gd name="connsiteX3" fmla="*/ 0 w 4954917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4917" h="2286000">
                <a:moveTo>
                  <a:pt x="0" y="0"/>
                </a:moveTo>
                <a:lnTo>
                  <a:pt x="4954917" y="0"/>
                </a:lnTo>
                <a:lnTo>
                  <a:pt x="4954917" y="2286000"/>
                </a:lnTo>
                <a:lnTo>
                  <a:pt x="0" y="228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B9ECC841-62D9-43F7-91FE-B1FC003344E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-7668" y="4572000"/>
            <a:ext cx="4956834" cy="2286000"/>
          </a:xfrm>
          <a:custGeom>
            <a:avLst/>
            <a:gdLst>
              <a:gd name="connsiteX0" fmla="*/ 0 w 4956834"/>
              <a:gd name="connsiteY0" fmla="*/ 0 h 2286000"/>
              <a:gd name="connsiteX1" fmla="*/ 4956834 w 4956834"/>
              <a:gd name="connsiteY1" fmla="*/ 0 h 2286000"/>
              <a:gd name="connsiteX2" fmla="*/ 4956834 w 4956834"/>
              <a:gd name="connsiteY2" fmla="*/ 2286000 h 2286000"/>
              <a:gd name="connsiteX3" fmla="*/ 0 w 4956834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56834" h="2286000">
                <a:moveTo>
                  <a:pt x="0" y="0"/>
                </a:moveTo>
                <a:lnTo>
                  <a:pt x="4956834" y="0"/>
                </a:lnTo>
                <a:lnTo>
                  <a:pt x="4956834" y="2286000"/>
                </a:lnTo>
                <a:lnTo>
                  <a:pt x="0" y="2286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1597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E6022E16-EC27-45A6-8221-7CD6A0CD2AE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4713890" cy="6858000"/>
          </a:xfrm>
          <a:custGeom>
            <a:avLst/>
            <a:gdLst>
              <a:gd name="connsiteX0" fmla="*/ 0 w 4713890"/>
              <a:gd name="connsiteY0" fmla="*/ 0 h 6858000"/>
              <a:gd name="connsiteX1" fmla="*/ 4713890 w 4713890"/>
              <a:gd name="connsiteY1" fmla="*/ 0 h 6858000"/>
              <a:gd name="connsiteX2" fmla="*/ 4713890 w 4713890"/>
              <a:gd name="connsiteY2" fmla="*/ 6858000 h 6858000"/>
              <a:gd name="connsiteX3" fmla="*/ 0 w 471389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713890" h="6858000">
                <a:moveTo>
                  <a:pt x="0" y="0"/>
                </a:moveTo>
                <a:lnTo>
                  <a:pt x="4713890" y="0"/>
                </a:lnTo>
                <a:lnTo>
                  <a:pt x="471389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3662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CD1CD7D2-94EA-4502-9D60-5D8824E89DE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2207172"/>
            <a:ext cx="4528456" cy="3902318"/>
          </a:xfrm>
          <a:custGeom>
            <a:avLst/>
            <a:gdLst>
              <a:gd name="connsiteX0" fmla="*/ 0 w 4528456"/>
              <a:gd name="connsiteY0" fmla="*/ 0 h 3902318"/>
              <a:gd name="connsiteX1" fmla="*/ 2577297 w 4528456"/>
              <a:gd name="connsiteY1" fmla="*/ 0 h 3902318"/>
              <a:gd name="connsiteX2" fmla="*/ 4528456 w 4528456"/>
              <a:gd name="connsiteY2" fmla="*/ 1951159 h 3902318"/>
              <a:gd name="connsiteX3" fmla="*/ 2577297 w 4528456"/>
              <a:gd name="connsiteY3" fmla="*/ 3902318 h 3902318"/>
              <a:gd name="connsiteX4" fmla="*/ 0 w 4528456"/>
              <a:gd name="connsiteY4" fmla="*/ 3902318 h 3902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28456" h="3902318">
                <a:moveTo>
                  <a:pt x="0" y="0"/>
                </a:moveTo>
                <a:lnTo>
                  <a:pt x="2577297" y="0"/>
                </a:lnTo>
                <a:cubicBezTo>
                  <a:pt x="3654892" y="0"/>
                  <a:pt x="4528456" y="873564"/>
                  <a:pt x="4528456" y="1951159"/>
                </a:cubicBezTo>
                <a:cubicBezTo>
                  <a:pt x="4528456" y="3028754"/>
                  <a:pt x="3654892" y="3902318"/>
                  <a:pt x="2577297" y="3902318"/>
                </a:cubicBezTo>
                <a:lnTo>
                  <a:pt x="0" y="390231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376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2868FEF7-9558-49B8-A8A5-6E422B1E21A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5766" y="2137066"/>
            <a:ext cx="12192000" cy="4037169"/>
          </a:xfrm>
          <a:custGeom>
            <a:avLst/>
            <a:gdLst>
              <a:gd name="connsiteX0" fmla="*/ 0 w 12192000"/>
              <a:gd name="connsiteY0" fmla="*/ 0 h 4037169"/>
              <a:gd name="connsiteX1" fmla="*/ 12192000 w 12192000"/>
              <a:gd name="connsiteY1" fmla="*/ 0 h 4037169"/>
              <a:gd name="connsiteX2" fmla="*/ 12192000 w 12192000"/>
              <a:gd name="connsiteY2" fmla="*/ 4037169 h 4037169"/>
              <a:gd name="connsiteX3" fmla="*/ 0 w 12192000"/>
              <a:gd name="connsiteY3" fmla="*/ 4037169 h 4037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4037169">
                <a:moveTo>
                  <a:pt x="0" y="0"/>
                </a:moveTo>
                <a:lnTo>
                  <a:pt x="12192000" y="0"/>
                </a:lnTo>
                <a:lnTo>
                  <a:pt x="12192000" y="4037169"/>
                </a:lnTo>
                <a:lnTo>
                  <a:pt x="0" y="403716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06027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ECEFCD10-B235-4E7B-AEDD-5440B186BDF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062699" y="2640306"/>
            <a:ext cx="2056671" cy="2310166"/>
          </a:xfrm>
          <a:custGeom>
            <a:avLst/>
            <a:gdLst>
              <a:gd name="connsiteX0" fmla="*/ 1028336 w 2056671"/>
              <a:gd name="connsiteY0" fmla="*/ 0 h 2310166"/>
              <a:gd name="connsiteX1" fmla="*/ 1136901 w 2056671"/>
              <a:gd name="connsiteY1" fmla="*/ 25398 h 2310166"/>
              <a:gd name="connsiteX2" fmla="*/ 1922050 w 2056671"/>
              <a:gd name="connsiteY2" fmla="*/ 417879 h 2310166"/>
              <a:gd name="connsiteX3" fmla="*/ 2056671 w 2056671"/>
              <a:gd name="connsiteY3" fmla="*/ 635827 h 2310166"/>
              <a:gd name="connsiteX4" fmla="*/ 2056671 w 2056671"/>
              <a:gd name="connsiteY4" fmla="*/ 1674339 h 2310166"/>
              <a:gd name="connsiteX5" fmla="*/ 1922050 w 2056671"/>
              <a:gd name="connsiteY5" fmla="*/ 1892287 h 2310166"/>
              <a:gd name="connsiteX6" fmla="*/ 1136901 w 2056671"/>
              <a:gd name="connsiteY6" fmla="*/ 2284768 h 2310166"/>
              <a:gd name="connsiteX7" fmla="*/ 919770 w 2056671"/>
              <a:gd name="connsiteY7" fmla="*/ 2284768 h 2310166"/>
              <a:gd name="connsiteX8" fmla="*/ 134622 w 2056671"/>
              <a:gd name="connsiteY8" fmla="*/ 1892287 h 2310166"/>
              <a:gd name="connsiteX9" fmla="*/ 0 w 2056671"/>
              <a:gd name="connsiteY9" fmla="*/ 1674339 h 2310166"/>
              <a:gd name="connsiteX10" fmla="*/ 0 w 2056671"/>
              <a:gd name="connsiteY10" fmla="*/ 635827 h 2310166"/>
              <a:gd name="connsiteX11" fmla="*/ 134622 w 2056671"/>
              <a:gd name="connsiteY11" fmla="*/ 417879 h 2310166"/>
              <a:gd name="connsiteX12" fmla="*/ 919770 w 2056671"/>
              <a:gd name="connsiteY12" fmla="*/ 25398 h 2310166"/>
              <a:gd name="connsiteX13" fmla="*/ 1028336 w 2056671"/>
              <a:gd name="connsiteY13" fmla="*/ 0 h 231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56671" h="2310166">
                <a:moveTo>
                  <a:pt x="1028336" y="0"/>
                </a:moveTo>
                <a:cubicBezTo>
                  <a:pt x="1065465" y="0"/>
                  <a:pt x="1102595" y="8466"/>
                  <a:pt x="1136901" y="25398"/>
                </a:cubicBezTo>
                <a:cubicBezTo>
                  <a:pt x="1136901" y="25398"/>
                  <a:pt x="1136901" y="25398"/>
                  <a:pt x="1922050" y="417879"/>
                </a:cubicBezTo>
                <a:cubicBezTo>
                  <a:pt x="2004559" y="459559"/>
                  <a:pt x="2056671" y="543786"/>
                  <a:pt x="2056671" y="635827"/>
                </a:cubicBezTo>
                <a:cubicBezTo>
                  <a:pt x="2056671" y="635827"/>
                  <a:pt x="2056671" y="635827"/>
                  <a:pt x="2056671" y="1674339"/>
                </a:cubicBezTo>
                <a:cubicBezTo>
                  <a:pt x="2056671" y="1766381"/>
                  <a:pt x="2004559" y="1850608"/>
                  <a:pt x="1922050" y="1892287"/>
                </a:cubicBezTo>
                <a:cubicBezTo>
                  <a:pt x="1922050" y="1892287"/>
                  <a:pt x="1922050" y="1892287"/>
                  <a:pt x="1136901" y="2284768"/>
                </a:cubicBezTo>
                <a:cubicBezTo>
                  <a:pt x="1068288" y="2318633"/>
                  <a:pt x="988383" y="2318633"/>
                  <a:pt x="919770" y="2284768"/>
                </a:cubicBezTo>
                <a:cubicBezTo>
                  <a:pt x="919770" y="2284768"/>
                  <a:pt x="919770" y="2284768"/>
                  <a:pt x="134622" y="1892287"/>
                </a:cubicBezTo>
                <a:cubicBezTo>
                  <a:pt x="52112" y="1850608"/>
                  <a:pt x="0" y="1766381"/>
                  <a:pt x="0" y="1674339"/>
                </a:cubicBezTo>
                <a:cubicBezTo>
                  <a:pt x="0" y="1674339"/>
                  <a:pt x="0" y="1674339"/>
                  <a:pt x="0" y="635827"/>
                </a:cubicBezTo>
                <a:cubicBezTo>
                  <a:pt x="0" y="543786"/>
                  <a:pt x="52112" y="459559"/>
                  <a:pt x="134622" y="417879"/>
                </a:cubicBezTo>
                <a:cubicBezTo>
                  <a:pt x="134622" y="417879"/>
                  <a:pt x="134622" y="417879"/>
                  <a:pt x="919770" y="25398"/>
                </a:cubicBezTo>
                <a:cubicBezTo>
                  <a:pt x="954077" y="8466"/>
                  <a:pt x="991206" y="0"/>
                  <a:pt x="1028336" y="0"/>
                </a:cubicBezTo>
                <a:close/>
              </a:path>
            </a:pathLst>
          </a:custGeom>
          <a:effectLst>
            <a:outerShdw blurRad="571500" dist="215900" dir="5400000" sx="90000" sy="90000" algn="t" rotWithShape="0">
              <a:prstClr val="black">
                <a:alpha val="25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9C5F1BE0-267C-4E79-B547-B8188DABF98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067665" y="2640306"/>
            <a:ext cx="2056671" cy="2310166"/>
          </a:xfrm>
          <a:custGeom>
            <a:avLst/>
            <a:gdLst>
              <a:gd name="connsiteX0" fmla="*/ 1028336 w 2056671"/>
              <a:gd name="connsiteY0" fmla="*/ 0 h 2310166"/>
              <a:gd name="connsiteX1" fmla="*/ 1136901 w 2056671"/>
              <a:gd name="connsiteY1" fmla="*/ 25398 h 2310166"/>
              <a:gd name="connsiteX2" fmla="*/ 1922050 w 2056671"/>
              <a:gd name="connsiteY2" fmla="*/ 417879 h 2310166"/>
              <a:gd name="connsiteX3" fmla="*/ 2056671 w 2056671"/>
              <a:gd name="connsiteY3" fmla="*/ 635827 h 2310166"/>
              <a:gd name="connsiteX4" fmla="*/ 2056671 w 2056671"/>
              <a:gd name="connsiteY4" fmla="*/ 1674339 h 2310166"/>
              <a:gd name="connsiteX5" fmla="*/ 1922050 w 2056671"/>
              <a:gd name="connsiteY5" fmla="*/ 1892287 h 2310166"/>
              <a:gd name="connsiteX6" fmla="*/ 1136901 w 2056671"/>
              <a:gd name="connsiteY6" fmla="*/ 2284768 h 2310166"/>
              <a:gd name="connsiteX7" fmla="*/ 919770 w 2056671"/>
              <a:gd name="connsiteY7" fmla="*/ 2284768 h 2310166"/>
              <a:gd name="connsiteX8" fmla="*/ 134622 w 2056671"/>
              <a:gd name="connsiteY8" fmla="*/ 1892287 h 2310166"/>
              <a:gd name="connsiteX9" fmla="*/ 0 w 2056671"/>
              <a:gd name="connsiteY9" fmla="*/ 1674339 h 2310166"/>
              <a:gd name="connsiteX10" fmla="*/ 0 w 2056671"/>
              <a:gd name="connsiteY10" fmla="*/ 635827 h 2310166"/>
              <a:gd name="connsiteX11" fmla="*/ 134622 w 2056671"/>
              <a:gd name="connsiteY11" fmla="*/ 417879 h 2310166"/>
              <a:gd name="connsiteX12" fmla="*/ 919770 w 2056671"/>
              <a:gd name="connsiteY12" fmla="*/ 25398 h 2310166"/>
              <a:gd name="connsiteX13" fmla="*/ 1028336 w 2056671"/>
              <a:gd name="connsiteY13" fmla="*/ 0 h 231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56671" h="2310166">
                <a:moveTo>
                  <a:pt x="1028336" y="0"/>
                </a:moveTo>
                <a:cubicBezTo>
                  <a:pt x="1065465" y="0"/>
                  <a:pt x="1102595" y="8466"/>
                  <a:pt x="1136901" y="25398"/>
                </a:cubicBezTo>
                <a:cubicBezTo>
                  <a:pt x="1136901" y="25398"/>
                  <a:pt x="1136901" y="25398"/>
                  <a:pt x="1922050" y="417879"/>
                </a:cubicBezTo>
                <a:cubicBezTo>
                  <a:pt x="2004559" y="459559"/>
                  <a:pt x="2056671" y="543786"/>
                  <a:pt x="2056671" y="635827"/>
                </a:cubicBezTo>
                <a:cubicBezTo>
                  <a:pt x="2056671" y="635827"/>
                  <a:pt x="2056671" y="635827"/>
                  <a:pt x="2056671" y="1674339"/>
                </a:cubicBezTo>
                <a:cubicBezTo>
                  <a:pt x="2056671" y="1766381"/>
                  <a:pt x="2004559" y="1850608"/>
                  <a:pt x="1922050" y="1892287"/>
                </a:cubicBezTo>
                <a:cubicBezTo>
                  <a:pt x="1922050" y="1892287"/>
                  <a:pt x="1922050" y="1892287"/>
                  <a:pt x="1136901" y="2284768"/>
                </a:cubicBezTo>
                <a:cubicBezTo>
                  <a:pt x="1068288" y="2318633"/>
                  <a:pt x="988383" y="2318633"/>
                  <a:pt x="919770" y="2284768"/>
                </a:cubicBezTo>
                <a:cubicBezTo>
                  <a:pt x="919770" y="2284768"/>
                  <a:pt x="919770" y="2284768"/>
                  <a:pt x="134622" y="1892287"/>
                </a:cubicBezTo>
                <a:cubicBezTo>
                  <a:pt x="52112" y="1850608"/>
                  <a:pt x="0" y="1766381"/>
                  <a:pt x="0" y="1674339"/>
                </a:cubicBezTo>
                <a:cubicBezTo>
                  <a:pt x="0" y="1674339"/>
                  <a:pt x="0" y="1674339"/>
                  <a:pt x="0" y="635827"/>
                </a:cubicBezTo>
                <a:cubicBezTo>
                  <a:pt x="0" y="543786"/>
                  <a:pt x="52112" y="459559"/>
                  <a:pt x="134622" y="417879"/>
                </a:cubicBezTo>
                <a:cubicBezTo>
                  <a:pt x="134622" y="417879"/>
                  <a:pt x="134622" y="417879"/>
                  <a:pt x="919770" y="25398"/>
                </a:cubicBezTo>
                <a:cubicBezTo>
                  <a:pt x="954077" y="8466"/>
                  <a:pt x="991207" y="0"/>
                  <a:pt x="1028336" y="0"/>
                </a:cubicBezTo>
                <a:close/>
              </a:path>
            </a:pathLst>
          </a:custGeom>
          <a:effectLst>
            <a:outerShdw blurRad="571500" dist="215900" dir="5400000" sx="90000" sy="90000" algn="t" rotWithShape="0">
              <a:prstClr val="black">
                <a:alpha val="25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13429B73-BECF-4088-9187-1E4B59DC171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072632" y="2640306"/>
            <a:ext cx="2056671" cy="2310166"/>
          </a:xfrm>
          <a:custGeom>
            <a:avLst/>
            <a:gdLst>
              <a:gd name="connsiteX0" fmla="*/ 1028335 w 2056671"/>
              <a:gd name="connsiteY0" fmla="*/ 0 h 2310166"/>
              <a:gd name="connsiteX1" fmla="*/ 1136901 w 2056671"/>
              <a:gd name="connsiteY1" fmla="*/ 25398 h 2310166"/>
              <a:gd name="connsiteX2" fmla="*/ 1922049 w 2056671"/>
              <a:gd name="connsiteY2" fmla="*/ 417879 h 2310166"/>
              <a:gd name="connsiteX3" fmla="*/ 2056671 w 2056671"/>
              <a:gd name="connsiteY3" fmla="*/ 635827 h 2310166"/>
              <a:gd name="connsiteX4" fmla="*/ 2056671 w 2056671"/>
              <a:gd name="connsiteY4" fmla="*/ 1674339 h 2310166"/>
              <a:gd name="connsiteX5" fmla="*/ 1922049 w 2056671"/>
              <a:gd name="connsiteY5" fmla="*/ 1892287 h 2310166"/>
              <a:gd name="connsiteX6" fmla="*/ 1136901 w 2056671"/>
              <a:gd name="connsiteY6" fmla="*/ 2284768 h 2310166"/>
              <a:gd name="connsiteX7" fmla="*/ 919770 w 2056671"/>
              <a:gd name="connsiteY7" fmla="*/ 2284768 h 2310166"/>
              <a:gd name="connsiteX8" fmla="*/ 134622 w 2056671"/>
              <a:gd name="connsiteY8" fmla="*/ 1892287 h 2310166"/>
              <a:gd name="connsiteX9" fmla="*/ 0 w 2056671"/>
              <a:gd name="connsiteY9" fmla="*/ 1674339 h 2310166"/>
              <a:gd name="connsiteX10" fmla="*/ 0 w 2056671"/>
              <a:gd name="connsiteY10" fmla="*/ 635827 h 2310166"/>
              <a:gd name="connsiteX11" fmla="*/ 134622 w 2056671"/>
              <a:gd name="connsiteY11" fmla="*/ 417879 h 2310166"/>
              <a:gd name="connsiteX12" fmla="*/ 919770 w 2056671"/>
              <a:gd name="connsiteY12" fmla="*/ 25398 h 2310166"/>
              <a:gd name="connsiteX13" fmla="*/ 1028335 w 2056671"/>
              <a:gd name="connsiteY13" fmla="*/ 0 h 23101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056671" h="2310166">
                <a:moveTo>
                  <a:pt x="1028335" y="0"/>
                </a:moveTo>
                <a:cubicBezTo>
                  <a:pt x="1065465" y="0"/>
                  <a:pt x="1102595" y="8466"/>
                  <a:pt x="1136901" y="25398"/>
                </a:cubicBezTo>
                <a:cubicBezTo>
                  <a:pt x="1136901" y="25398"/>
                  <a:pt x="1136901" y="25398"/>
                  <a:pt x="1922049" y="417879"/>
                </a:cubicBezTo>
                <a:cubicBezTo>
                  <a:pt x="2004559" y="459559"/>
                  <a:pt x="2056671" y="543786"/>
                  <a:pt x="2056671" y="635827"/>
                </a:cubicBezTo>
                <a:cubicBezTo>
                  <a:pt x="2056671" y="635827"/>
                  <a:pt x="2056671" y="635827"/>
                  <a:pt x="2056671" y="1674339"/>
                </a:cubicBezTo>
                <a:cubicBezTo>
                  <a:pt x="2056671" y="1766381"/>
                  <a:pt x="2004559" y="1850608"/>
                  <a:pt x="1922049" y="1892287"/>
                </a:cubicBezTo>
                <a:cubicBezTo>
                  <a:pt x="1922049" y="1892287"/>
                  <a:pt x="1922049" y="1892287"/>
                  <a:pt x="1136901" y="2284768"/>
                </a:cubicBezTo>
                <a:cubicBezTo>
                  <a:pt x="1068288" y="2318633"/>
                  <a:pt x="988383" y="2318633"/>
                  <a:pt x="919770" y="2284768"/>
                </a:cubicBezTo>
                <a:cubicBezTo>
                  <a:pt x="919770" y="2284768"/>
                  <a:pt x="919770" y="2284768"/>
                  <a:pt x="134622" y="1892287"/>
                </a:cubicBezTo>
                <a:cubicBezTo>
                  <a:pt x="52112" y="1850608"/>
                  <a:pt x="0" y="1766381"/>
                  <a:pt x="0" y="1674339"/>
                </a:cubicBezTo>
                <a:cubicBezTo>
                  <a:pt x="0" y="1674339"/>
                  <a:pt x="0" y="1674339"/>
                  <a:pt x="0" y="635827"/>
                </a:cubicBezTo>
                <a:cubicBezTo>
                  <a:pt x="0" y="543786"/>
                  <a:pt x="52112" y="459559"/>
                  <a:pt x="134622" y="417879"/>
                </a:cubicBezTo>
                <a:cubicBezTo>
                  <a:pt x="134622" y="417879"/>
                  <a:pt x="134622" y="417879"/>
                  <a:pt x="919770" y="25398"/>
                </a:cubicBezTo>
                <a:cubicBezTo>
                  <a:pt x="954077" y="8466"/>
                  <a:pt x="991206" y="0"/>
                  <a:pt x="1028335" y="0"/>
                </a:cubicBezTo>
                <a:close/>
              </a:path>
            </a:pathLst>
          </a:custGeom>
          <a:effectLst>
            <a:outerShdw blurRad="571500" dist="215900" dir="5400000" sx="90000" sy="90000" algn="t" rotWithShape="0">
              <a:prstClr val="black">
                <a:alpha val="25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79778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723101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EEB8D8EE-95C0-4B54-9D29-90124A09255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534324" y="2506980"/>
            <a:ext cx="2453640" cy="1587140"/>
          </a:xfrm>
          <a:custGeom>
            <a:avLst/>
            <a:gdLst>
              <a:gd name="connsiteX0" fmla="*/ 0 w 2453640"/>
              <a:gd name="connsiteY0" fmla="*/ 0 h 1587140"/>
              <a:gd name="connsiteX1" fmla="*/ 2453640 w 2453640"/>
              <a:gd name="connsiteY1" fmla="*/ 0 h 1587140"/>
              <a:gd name="connsiteX2" fmla="*/ 2453640 w 2453640"/>
              <a:gd name="connsiteY2" fmla="*/ 1587140 h 1587140"/>
              <a:gd name="connsiteX3" fmla="*/ 0 w 2453640"/>
              <a:gd name="connsiteY3" fmla="*/ 1587140 h 1587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3640" h="1587140">
                <a:moveTo>
                  <a:pt x="0" y="0"/>
                </a:moveTo>
                <a:lnTo>
                  <a:pt x="2453640" y="0"/>
                </a:lnTo>
                <a:lnTo>
                  <a:pt x="2453640" y="1587140"/>
                </a:lnTo>
                <a:lnTo>
                  <a:pt x="0" y="158714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93494CD6-DBEE-48CC-936F-4E10D6C37AF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866722" y="2506980"/>
            <a:ext cx="2453640" cy="1587140"/>
          </a:xfrm>
          <a:custGeom>
            <a:avLst/>
            <a:gdLst>
              <a:gd name="connsiteX0" fmla="*/ 51797 w 2453640"/>
              <a:gd name="connsiteY0" fmla="*/ 0 h 1587140"/>
              <a:gd name="connsiteX1" fmla="*/ 2401843 w 2453640"/>
              <a:gd name="connsiteY1" fmla="*/ 0 h 1587140"/>
              <a:gd name="connsiteX2" fmla="*/ 2453640 w 2453640"/>
              <a:gd name="connsiteY2" fmla="*/ 22097 h 1587140"/>
              <a:gd name="connsiteX3" fmla="*/ 2453640 w 2453640"/>
              <a:gd name="connsiteY3" fmla="*/ 1565043 h 1587140"/>
              <a:gd name="connsiteX4" fmla="*/ 2401843 w 2453640"/>
              <a:gd name="connsiteY4" fmla="*/ 1587140 h 1587140"/>
              <a:gd name="connsiteX5" fmla="*/ 51797 w 2453640"/>
              <a:gd name="connsiteY5" fmla="*/ 1587140 h 1587140"/>
              <a:gd name="connsiteX6" fmla="*/ 0 w 2453640"/>
              <a:gd name="connsiteY6" fmla="*/ 1565043 h 1587140"/>
              <a:gd name="connsiteX7" fmla="*/ 0 w 2453640"/>
              <a:gd name="connsiteY7" fmla="*/ 22097 h 1587140"/>
              <a:gd name="connsiteX8" fmla="*/ 51797 w 2453640"/>
              <a:gd name="connsiteY8" fmla="*/ 0 h 1587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53640" h="1587140">
                <a:moveTo>
                  <a:pt x="51797" y="0"/>
                </a:moveTo>
                <a:lnTo>
                  <a:pt x="2401843" y="0"/>
                </a:lnTo>
                <a:cubicBezTo>
                  <a:pt x="2430450" y="0"/>
                  <a:pt x="2453640" y="9893"/>
                  <a:pt x="2453640" y="22097"/>
                </a:cubicBezTo>
                <a:lnTo>
                  <a:pt x="2453640" y="1565043"/>
                </a:lnTo>
                <a:cubicBezTo>
                  <a:pt x="2453640" y="1577247"/>
                  <a:pt x="2430450" y="1587140"/>
                  <a:pt x="2401843" y="1587140"/>
                </a:cubicBezTo>
                <a:lnTo>
                  <a:pt x="51797" y="1587140"/>
                </a:lnTo>
                <a:cubicBezTo>
                  <a:pt x="23190" y="1587140"/>
                  <a:pt x="0" y="1577247"/>
                  <a:pt x="0" y="1565043"/>
                </a:cubicBezTo>
                <a:lnTo>
                  <a:pt x="0" y="22097"/>
                </a:lnTo>
                <a:cubicBezTo>
                  <a:pt x="0" y="9893"/>
                  <a:pt x="23190" y="0"/>
                  <a:pt x="5179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7B114ED0-8314-4AD8-ABD3-AF5BF2A1582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8199120" y="2506980"/>
            <a:ext cx="2453640" cy="1587140"/>
          </a:xfrm>
          <a:custGeom>
            <a:avLst/>
            <a:gdLst>
              <a:gd name="connsiteX0" fmla="*/ 0 w 2453640"/>
              <a:gd name="connsiteY0" fmla="*/ 0 h 1587140"/>
              <a:gd name="connsiteX1" fmla="*/ 2453640 w 2453640"/>
              <a:gd name="connsiteY1" fmla="*/ 0 h 1587140"/>
              <a:gd name="connsiteX2" fmla="*/ 2453640 w 2453640"/>
              <a:gd name="connsiteY2" fmla="*/ 1587140 h 1587140"/>
              <a:gd name="connsiteX3" fmla="*/ 0 w 2453640"/>
              <a:gd name="connsiteY3" fmla="*/ 1587140 h 1587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53640" h="1587140">
                <a:moveTo>
                  <a:pt x="0" y="0"/>
                </a:moveTo>
                <a:lnTo>
                  <a:pt x="2453640" y="0"/>
                </a:lnTo>
                <a:lnTo>
                  <a:pt x="2453640" y="1587140"/>
                </a:lnTo>
                <a:lnTo>
                  <a:pt x="0" y="158714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717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">
    <p:bg>
      <p:bgPr>
        <a:gradFill>
          <a:gsLst>
            <a:gs pos="100000">
              <a:schemeClr val="accent2"/>
            </a:gs>
            <a:gs pos="0">
              <a:schemeClr val="accent1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: Shape 4">
            <a:extLst>
              <a:ext uri="{FF2B5EF4-FFF2-40B4-BE49-F238E27FC236}">
                <a16:creationId xmlns:a16="http://schemas.microsoft.com/office/drawing/2014/main" xmlns="" id="{DF7F80ED-BBCD-429D-A9FA-BCDE66A969AF}"/>
              </a:ext>
            </a:extLst>
          </p:cNvPr>
          <p:cNvSpPr/>
          <p:nvPr userDrawn="1"/>
        </p:nvSpPr>
        <p:spPr>
          <a:xfrm>
            <a:off x="517454" y="0"/>
            <a:ext cx="8839200" cy="6858000"/>
          </a:xfrm>
          <a:custGeom>
            <a:avLst/>
            <a:gdLst>
              <a:gd name="connsiteX0" fmla="*/ 1632021 w 8839200"/>
              <a:gd name="connsiteY0" fmla="*/ 0 h 6858000"/>
              <a:gd name="connsiteX1" fmla="*/ 7207179 w 8839200"/>
              <a:gd name="connsiteY1" fmla="*/ 0 h 6858000"/>
              <a:gd name="connsiteX2" fmla="*/ 7230876 w 8839200"/>
              <a:gd name="connsiteY2" fmla="*/ 18622 h 6858000"/>
              <a:gd name="connsiteX3" fmla="*/ 8839200 w 8839200"/>
              <a:gd name="connsiteY3" fmla="*/ 3429000 h 6858000"/>
              <a:gd name="connsiteX4" fmla="*/ 7230876 w 8839200"/>
              <a:gd name="connsiteY4" fmla="*/ 6839378 h 6858000"/>
              <a:gd name="connsiteX5" fmla="*/ 7207179 w 8839200"/>
              <a:gd name="connsiteY5" fmla="*/ 6858000 h 6858000"/>
              <a:gd name="connsiteX6" fmla="*/ 1632021 w 8839200"/>
              <a:gd name="connsiteY6" fmla="*/ 6858000 h 6858000"/>
              <a:gd name="connsiteX7" fmla="*/ 1608324 w 8839200"/>
              <a:gd name="connsiteY7" fmla="*/ 6839378 h 6858000"/>
              <a:gd name="connsiteX8" fmla="*/ 0 w 8839200"/>
              <a:gd name="connsiteY8" fmla="*/ 3429000 h 6858000"/>
              <a:gd name="connsiteX9" fmla="*/ 1608324 w 8839200"/>
              <a:gd name="connsiteY9" fmla="*/ 18622 h 6858000"/>
              <a:gd name="connsiteX10" fmla="*/ 1632021 w 8839200"/>
              <a:gd name="connsiteY10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839200" h="6858000">
                <a:moveTo>
                  <a:pt x="1632021" y="0"/>
                </a:moveTo>
                <a:lnTo>
                  <a:pt x="7207179" y="0"/>
                </a:lnTo>
                <a:lnTo>
                  <a:pt x="7230876" y="18622"/>
                </a:lnTo>
                <a:cubicBezTo>
                  <a:pt x="8213120" y="829241"/>
                  <a:pt x="8839200" y="2056006"/>
                  <a:pt x="8839200" y="3429000"/>
                </a:cubicBezTo>
                <a:cubicBezTo>
                  <a:pt x="8839200" y="4801994"/>
                  <a:pt x="8213120" y="6028758"/>
                  <a:pt x="7230876" y="6839378"/>
                </a:cubicBezTo>
                <a:lnTo>
                  <a:pt x="7207179" y="6858000"/>
                </a:lnTo>
                <a:lnTo>
                  <a:pt x="1632021" y="6858000"/>
                </a:lnTo>
                <a:lnTo>
                  <a:pt x="1608324" y="6839378"/>
                </a:lnTo>
                <a:cubicBezTo>
                  <a:pt x="626080" y="6028758"/>
                  <a:pt x="0" y="4801994"/>
                  <a:pt x="0" y="3429000"/>
                </a:cubicBezTo>
                <a:cubicBezTo>
                  <a:pt x="0" y="2056006"/>
                  <a:pt x="626080" y="829241"/>
                  <a:pt x="1608324" y="18622"/>
                </a:cubicBezTo>
                <a:lnTo>
                  <a:pt x="1632021" y="0"/>
                </a:ln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chemeClr val="accent1"/>
              </a:gs>
            </a:gsLst>
            <a:lin ang="2700000" scaled="0"/>
          </a:gradFill>
          <a:ln>
            <a:noFill/>
          </a:ln>
          <a:effectLst>
            <a:outerShdw blurRad="4953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xmlns="" id="{0007C7A5-6F65-4F7D-A9B5-69F8026C57BF}"/>
              </a:ext>
            </a:extLst>
          </p:cNvPr>
          <p:cNvSpPr/>
          <p:nvPr userDrawn="1"/>
        </p:nvSpPr>
        <p:spPr>
          <a:xfrm>
            <a:off x="1" y="0"/>
            <a:ext cx="7223053" cy="6858002"/>
          </a:xfrm>
          <a:custGeom>
            <a:avLst/>
            <a:gdLst>
              <a:gd name="connsiteX0" fmla="*/ 15876 w 7223053"/>
              <a:gd name="connsiteY0" fmla="*/ 0 h 6858002"/>
              <a:gd name="connsiteX1" fmla="*/ 5591030 w 7223053"/>
              <a:gd name="connsiteY1" fmla="*/ 0 h 6858002"/>
              <a:gd name="connsiteX2" fmla="*/ 5614729 w 7223053"/>
              <a:gd name="connsiteY2" fmla="*/ 18624 h 6858002"/>
              <a:gd name="connsiteX3" fmla="*/ 7223053 w 7223053"/>
              <a:gd name="connsiteY3" fmla="*/ 3429002 h 6858002"/>
              <a:gd name="connsiteX4" fmla="*/ 5614729 w 7223053"/>
              <a:gd name="connsiteY4" fmla="*/ 6839380 h 6858002"/>
              <a:gd name="connsiteX5" fmla="*/ 5591032 w 7223053"/>
              <a:gd name="connsiteY5" fmla="*/ 6858002 h 6858002"/>
              <a:gd name="connsiteX6" fmla="*/ 15874 w 7223053"/>
              <a:gd name="connsiteY6" fmla="*/ 6858002 h 6858002"/>
              <a:gd name="connsiteX7" fmla="*/ 0 w 7223053"/>
              <a:gd name="connsiteY7" fmla="*/ 6845528 h 6858002"/>
              <a:gd name="connsiteX8" fmla="*/ 0 w 7223053"/>
              <a:gd name="connsiteY8" fmla="*/ 12476 h 6858002"/>
              <a:gd name="connsiteX9" fmla="*/ 15876 w 7223053"/>
              <a:gd name="connsiteY9" fmla="*/ 0 h 68580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23053" h="6858002">
                <a:moveTo>
                  <a:pt x="15876" y="0"/>
                </a:moveTo>
                <a:lnTo>
                  <a:pt x="5591030" y="0"/>
                </a:lnTo>
                <a:lnTo>
                  <a:pt x="5614729" y="18624"/>
                </a:lnTo>
                <a:cubicBezTo>
                  <a:pt x="6596973" y="829243"/>
                  <a:pt x="7223053" y="2056008"/>
                  <a:pt x="7223053" y="3429002"/>
                </a:cubicBezTo>
                <a:cubicBezTo>
                  <a:pt x="7223053" y="4801996"/>
                  <a:pt x="6596973" y="6028760"/>
                  <a:pt x="5614729" y="6839380"/>
                </a:cubicBezTo>
                <a:lnTo>
                  <a:pt x="5591032" y="6858002"/>
                </a:lnTo>
                <a:lnTo>
                  <a:pt x="15874" y="6858002"/>
                </a:lnTo>
                <a:lnTo>
                  <a:pt x="0" y="6845528"/>
                </a:lnTo>
                <a:lnTo>
                  <a:pt x="0" y="12476"/>
                </a:lnTo>
                <a:lnTo>
                  <a:pt x="15876" y="0"/>
                </a:ln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chemeClr val="accent1"/>
              </a:gs>
            </a:gsLst>
            <a:lin ang="2700000" scaled="0"/>
          </a:gradFill>
          <a:ln>
            <a:noFill/>
          </a:ln>
          <a:effectLst>
            <a:outerShdw blurRad="4953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xmlns="" id="{A762C0FE-205B-426D-906C-309F70671713}"/>
              </a:ext>
            </a:extLst>
          </p:cNvPr>
          <p:cNvSpPr/>
          <p:nvPr/>
        </p:nvSpPr>
        <p:spPr>
          <a:xfrm>
            <a:off x="1" y="0"/>
            <a:ext cx="5089453" cy="6858001"/>
          </a:xfrm>
          <a:custGeom>
            <a:avLst/>
            <a:gdLst>
              <a:gd name="connsiteX0" fmla="*/ 0 w 5089453"/>
              <a:gd name="connsiteY0" fmla="*/ 0 h 6858001"/>
              <a:gd name="connsiteX1" fmla="*/ 3457432 w 5089453"/>
              <a:gd name="connsiteY1" fmla="*/ 0 h 6858001"/>
              <a:gd name="connsiteX2" fmla="*/ 3481129 w 5089453"/>
              <a:gd name="connsiteY2" fmla="*/ 18622 h 6858001"/>
              <a:gd name="connsiteX3" fmla="*/ 5089453 w 5089453"/>
              <a:gd name="connsiteY3" fmla="*/ 3429000 h 6858001"/>
              <a:gd name="connsiteX4" fmla="*/ 3481129 w 5089453"/>
              <a:gd name="connsiteY4" fmla="*/ 6839378 h 6858001"/>
              <a:gd name="connsiteX5" fmla="*/ 3457431 w 5089453"/>
              <a:gd name="connsiteY5" fmla="*/ 6858001 h 6858001"/>
              <a:gd name="connsiteX6" fmla="*/ 0 w 5089453"/>
              <a:gd name="connsiteY6" fmla="*/ 6858001 h 6858001"/>
              <a:gd name="connsiteX7" fmla="*/ 0 w 5089453"/>
              <a:gd name="connsiteY7" fmla="*/ 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89453" h="6858001">
                <a:moveTo>
                  <a:pt x="0" y="0"/>
                </a:moveTo>
                <a:lnTo>
                  <a:pt x="3457432" y="0"/>
                </a:lnTo>
                <a:lnTo>
                  <a:pt x="3481129" y="18622"/>
                </a:lnTo>
                <a:cubicBezTo>
                  <a:pt x="4463373" y="829241"/>
                  <a:pt x="5089453" y="2056006"/>
                  <a:pt x="5089453" y="3429000"/>
                </a:cubicBezTo>
                <a:cubicBezTo>
                  <a:pt x="5089453" y="4801994"/>
                  <a:pt x="4463373" y="6028758"/>
                  <a:pt x="3481129" y="6839378"/>
                </a:cubicBezTo>
                <a:lnTo>
                  <a:pt x="3457431" y="6858001"/>
                </a:lnTo>
                <a:lnTo>
                  <a:pt x="0" y="6858001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accent2"/>
              </a:gs>
              <a:gs pos="0">
                <a:schemeClr val="accent1"/>
              </a:gs>
            </a:gsLst>
            <a:lin ang="2700000" scaled="0"/>
          </a:gradFill>
          <a:ln>
            <a:noFill/>
          </a:ln>
          <a:effectLst>
            <a:outerShdw blurRad="495300" dist="38100" dir="2700000" algn="tl" rotWithShape="0">
              <a:prstClr val="black">
                <a:alpha val="14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/>
          </a:p>
        </p:txBody>
      </p:sp>
      <p:sp>
        <p:nvSpPr>
          <p:cNvPr id="3" name="Picture Placeholder 4">
            <a:extLst>
              <a:ext uri="{FF2B5EF4-FFF2-40B4-BE49-F238E27FC236}">
                <a16:creationId xmlns:a16="http://schemas.microsoft.com/office/drawing/2014/main" xmlns="" id="{36D3D1F0-2651-4D78-BE93-13D71B46789F}"/>
              </a:ext>
            </a:extLst>
          </p:cNvPr>
          <p:cNvSpPr>
            <a:spLocks noGrp="1"/>
          </p:cNvSpPr>
          <p:nvPr userDrawn="1">
            <p:ph type="pic" sz="quarter" idx="10" hasCustomPrompt="1"/>
          </p:nvPr>
        </p:nvSpPr>
        <p:spPr>
          <a:xfrm>
            <a:off x="6178867" y="818645"/>
            <a:ext cx="5220712" cy="5220712"/>
          </a:xfrm>
          <a:custGeom>
            <a:avLst/>
            <a:gdLst>
              <a:gd name="connsiteX0" fmla="*/ 2610356 w 5220712"/>
              <a:gd name="connsiteY0" fmla="*/ 0 h 5220712"/>
              <a:gd name="connsiteX1" fmla="*/ 5220712 w 5220712"/>
              <a:gd name="connsiteY1" fmla="*/ 2610356 h 5220712"/>
              <a:gd name="connsiteX2" fmla="*/ 2610356 w 5220712"/>
              <a:gd name="connsiteY2" fmla="*/ 5220712 h 5220712"/>
              <a:gd name="connsiteX3" fmla="*/ 0 w 5220712"/>
              <a:gd name="connsiteY3" fmla="*/ 2610356 h 5220712"/>
              <a:gd name="connsiteX4" fmla="*/ 2610356 w 5220712"/>
              <a:gd name="connsiteY4" fmla="*/ 0 h 5220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20712" h="5220712">
                <a:moveTo>
                  <a:pt x="2610356" y="0"/>
                </a:moveTo>
                <a:cubicBezTo>
                  <a:pt x="4052016" y="0"/>
                  <a:pt x="5220712" y="1168696"/>
                  <a:pt x="5220712" y="2610356"/>
                </a:cubicBezTo>
                <a:cubicBezTo>
                  <a:pt x="5220712" y="4052016"/>
                  <a:pt x="4052016" y="5220712"/>
                  <a:pt x="2610356" y="5220712"/>
                </a:cubicBezTo>
                <a:cubicBezTo>
                  <a:pt x="1168696" y="5220712"/>
                  <a:pt x="0" y="4052016"/>
                  <a:pt x="0" y="2610356"/>
                </a:cubicBezTo>
                <a:cubicBezTo>
                  <a:pt x="0" y="1168696"/>
                  <a:pt x="1168696" y="0"/>
                  <a:pt x="2610356" y="0"/>
                </a:cubicBezTo>
                <a:close/>
              </a:path>
            </a:pathLst>
          </a:custGeom>
          <a:noFill/>
          <a:ln>
            <a:noFill/>
          </a:ln>
          <a:effectLst>
            <a:outerShdw blurRad="342900" dist="241300" dir="5400000" sx="96000" sy="96000" algn="t" rotWithShape="0">
              <a:prstClr val="black">
                <a:alpha val="2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>
              <a:defRPr lang="en-US" sz="1600" dirty="0">
                <a:solidFill>
                  <a:schemeClr val="lt1"/>
                </a:solidFill>
              </a:defRPr>
            </a:lvl1pPr>
          </a:lstStyle>
          <a:p>
            <a:pPr marL="0" marR="0" lvl="0" indent="0" algn="ctr" fontAlgn="auto">
              <a:spcAft>
                <a:spcPts val="0"/>
              </a:spcAft>
              <a:buClrTx/>
              <a:buSzTx/>
              <a:buNone/>
              <a:tabLst/>
            </a:pPr>
            <a:r>
              <a:rPr lang="en-US" dirty="0"/>
              <a:t>Image placeholder</a:t>
            </a:r>
          </a:p>
        </p:txBody>
      </p:sp>
    </p:spTree>
    <p:extLst>
      <p:ext uri="{BB962C8B-B14F-4D97-AF65-F5344CB8AC3E}">
        <p14:creationId xmlns:p14="http://schemas.microsoft.com/office/powerpoint/2010/main" val="130201091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4C305211-814B-40ED-809E-0BE3937D93F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926084" y="2271581"/>
            <a:ext cx="4365601" cy="2322286"/>
          </a:xfrm>
          <a:custGeom>
            <a:avLst/>
            <a:gdLst>
              <a:gd name="connsiteX0" fmla="*/ 50626 w 4365601"/>
              <a:gd name="connsiteY0" fmla="*/ 0 h 2322286"/>
              <a:gd name="connsiteX1" fmla="*/ 4314975 w 4365601"/>
              <a:gd name="connsiteY1" fmla="*/ 0 h 2322286"/>
              <a:gd name="connsiteX2" fmla="*/ 4365601 w 4365601"/>
              <a:gd name="connsiteY2" fmla="*/ 50626 h 2322286"/>
              <a:gd name="connsiteX3" fmla="*/ 4365601 w 4365601"/>
              <a:gd name="connsiteY3" fmla="*/ 2271660 h 2322286"/>
              <a:gd name="connsiteX4" fmla="*/ 4314975 w 4365601"/>
              <a:gd name="connsiteY4" fmla="*/ 2322286 h 2322286"/>
              <a:gd name="connsiteX5" fmla="*/ 50626 w 4365601"/>
              <a:gd name="connsiteY5" fmla="*/ 2322286 h 2322286"/>
              <a:gd name="connsiteX6" fmla="*/ 0 w 4365601"/>
              <a:gd name="connsiteY6" fmla="*/ 2271660 h 2322286"/>
              <a:gd name="connsiteX7" fmla="*/ 0 w 4365601"/>
              <a:gd name="connsiteY7" fmla="*/ 50626 h 2322286"/>
              <a:gd name="connsiteX8" fmla="*/ 50626 w 4365601"/>
              <a:gd name="connsiteY8" fmla="*/ 0 h 232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5601" h="2322286">
                <a:moveTo>
                  <a:pt x="50626" y="0"/>
                </a:moveTo>
                <a:lnTo>
                  <a:pt x="4314975" y="0"/>
                </a:lnTo>
                <a:cubicBezTo>
                  <a:pt x="4342935" y="0"/>
                  <a:pt x="4365601" y="22666"/>
                  <a:pt x="4365601" y="50626"/>
                </a:cubicBezTo>
                <a:lnTo>
                  <a:pt x="4365601" y="2271660"/>
                </a:lnTo>
                <a:cubicBezTo>
                  <a:pt x="4365601" y="2299620"/>
                  <a:pt x="4342935" y="2322286"/>
                  <a:pt x="4314975" y="2322286"/>
                </a:cubicBezTo>
                <a:lnTo>
                  <a:pt x="50626" y="2322286"/>
                </a:lnTo>
                <a:cubicBezTo>
                  <a:pt x="22666" y="2322286"/>
                  <a:pt x="0" y="2299620"/>
                  <a:pt x="0" y="2271660"/>
                </a:cubicBezTo>
                <a:lnTo>
                  <a:pt x="0" y="50626"/>
                </a:lnTo>
                <a:cubicBezTo>
                  <a:pt x="0" y="22666"/>
                  <a:pt x="22666" y="0"/>
                  <a:pt x="5062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0B3A9169-9A74-4661-8287-943B60DCCB8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49265" y="2271581"/>
            <a:ext cx="4365601" cy="2322286"/>
          </a:xfrm>
          <a:custGeom>
            <a:avLst/>
            <a:gdLst>
              <a:gd name="connsiteX0" fmla="*/ 50626 w 4365601"/>
              <a:gd name="connsiteY0" fmla="*/ 0 h 2322286"/>
              <a:gd name="connsiteX1" fmla="*/ 4314975 w 4365601"/>
              <a:gd name="connsiteY1" fmla="*/ 0 h 2322286"/>
              <a:gd name="connsiteX2" fmla="*/ 4365601 w 4365601"/>
              <a:gd name="connsiteY2" fmla="*/ 50626 h 2322286"/>
              <a:gd name="connsiteX3" fmla="*/ 4365601 w 4365601"/>
              <a:gd name="connsiteY3" fmla="*/ 2271660 h 2322286"/>
              <a:gd name="connsiteX4" fmla="*/ 4314975 w 4365601"/>
              <a:gd name="connsiteY4" fmla="*/ 2322286 h 2322286"/>
              <a:gd name="connsiteX5" fmla="*/ 50626 w 4365601"/>
              <a:gd name="connsiteY5" fmla="*/ 2322286 h 2322286"/>
              <a:gd name="connsiteX6" fmla="*/ 0 w 4365601"/>
              <a:gd name="connsiteY6" fmla="*/ 2271660 h 2322286"/>
              <a:gd name="connsiteX7" fmla="*/ 0 w 4365601"/>
              <a:gd name="connsiteY7" fmla="*/ 50626 h 2322286"/>
              <a:gd name="connsiteX8" fmla="*/ 50626 w 4365601"/>
              <a:gd name="connsiteY8" fmla="*/ 0 h 23222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365601" h="2322286">
                <a:moveTo>
                  <a:pt x="50626" y="0"/>
                </a:moveTo>
                <a:lnTo>
                  <a:pt x="4314975" y="0"/>
                </a:lnTo>
                <a:cubicBezTo>
                  <a:pt x="4342935" y="0"/>
                  <a:pt x="4365601" y="22666"/>
                  <a:pt x="4365601" y="50626"/>
                </a:cubicBezTo>
                <a:lnTo>
                  <a:pt x="4365601" y="2271660"/>
                </a:lnTo>
                <a:cubicBezTo>
                  <a:pt x="4365601" y="2299620"/>
                  <a:pt x="4342935" y="2322286"/>
                  <a:pt x="4314975" y="2322286"/>
                </a:cubicBezTo>
                <a:lnTo>
                  <a:pt x="50626" y="2322286"/>
                </a:lnTo>
                <a:cubicBezTo>
                  <a:pt x="22666" y="2322286"/>
                  <a:pt x="0" y="2299620"/>
                  <a:pt x="0" y="2271660"/>
                </a:cubicBezTo>
                <a:lnTo>
                  <a:pt x="0" y="50626"/>
                </a:lnTo>
                <a:cubicBezTo>
                  <a:pt x="0" y="22666"/>
                  <a:pt x="22666" y="0"/>
                  <a:pt x="5062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106085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D524BFF7-CBC9-49E0-85F7-B245C9AE058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443203" y="899886"/>
            <a:ext cx="3968898" cy="3254104"/>
          </a:xfrm>
          <a:custGeom>
            <a:avLst/>
            <a:gdLst>
              <a:gd name="connsiteX0" fmla="*/ 0 w 3968898"/>
              <a:gd name="connsiteY0" fmla="*/ 0 h 3254104"/>
              <a:gd name="connsiteX1" fmla="*/ 3968898 w 3968898"/>
              <a:gd name="connsiteY1" fmla="*/ 0 h 3254104"/>
              <a:gd name="connsiteX2" fmla="*/ 3968898 w 3968898"/>
              <a:gd name="connsiteY2" fmla="*/ 3254104 h 3254104"/>
              <a:gd name="connsiteX3" fmla="*/ 0 w 3968898"/>
              <a:gd name="connsiteY3" fmla="*/ 3254104 h 3254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968898" h="3254104">
                <a:moveTo>
                  <a:pt x="0" y="0"/>
                </a:moveTo>
                <a:lnTo>
                  <a:pt x="3968898" y="0"/>
                </a:lnTo>
                <a:lnTo>
                  <a:pt x="3968898" y="3254104"/>
                </a:lnTo>
                <a:lnTo>
                  <a:pt x="0" y="325410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35557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4">
            <a:extLst>
              <a:ext uri="{FF2B5EF4-FFF2-40B4-BE49-F238E27FC236}">
                <a16:creationId xmlns:a16="http://schemas.microsoft.com/office/drawing/2014/main" xmlns="" id="{DAD3FAA8-80F1-46F5-BFBA-3BAA2269164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160473" y="1067233"/>
            <a:ext cx="3165493" cy="4799735"/>
          </a:xfrm>
          <a:custGeom>
            <a:avLst/>
            <a:gdLst>
              <a:gd name="connsiteX0" fmla="*/ 66824 w 3165493"/>
              <a:gd name="connsiteY0" fmla="*/ 0 h 4799735"/>
              <a:gd name="connsiteX1" fmla="*/ 3098669 w 3165493"/>
              <a:gd name="connsiteY1" fmla="*/ 0 h 4799735"/>
              <a:gd name="connsiteX2" fmla="*/ 3165493 w 3165493"/>
              <a:gd name="connsiteY2" fmla="*/ 66824 h 4799735"/>
              <a:gd name="connsiteX3" fmla="*/ 3165493 w 3165493"/>
              <a:gd name="connsiteY3" fmla="*/ 4732911 h 4799735"/>
              <a:gd name="connsiteX4" fmla="*/ 3098669 w 3165493"/>
              <a:gd name="connsiteY4" fmla="*/ 4799735 h 4799735"/>
              <a:gd name="connsiteX5" fmla="*/ 66824 w 3165493"/>
              <a:gd name="connsiteY5" fmla="*/ 4799735 h 4799735"/>
              <a:gd name="connsiteX6" fmla="*/ 0 w 3165493"/>
              <a:gd name="connsiteY6" fmla="*/ 4732911 h 4799735"/>
              <a:gd name="connsiteX7" fmla="*/ 0 w 3165493"/>
              <a:gd name="connsiteY7" fmla="*/ 66824 h 4799735"/>
              <a:gd name="connsiteX8" fmla="*/ 66824 w 3165493"/>
              <a:gd name="connsiteY8" fmla="*/ 0 h 47997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165493" h="4799735">
                <a:moveTo>
                  <a:pt x="66824" y="0"/>
                </a:moveTo>
                <a:lnTo>
                  <a:pt x="3098669" y="0"/>
                </a:lnTo>
                <a:cubicBezTo>
                  <a:pt x="3135575" y="0"/>
                  <a:pt x="3165493" y="29918"/>
                  <a:pt x="3165493" y="66824"/>
                </a:cubicBezTo>
                <a:lnTo>
                  <a:pt x="3165493" y="4732911"/>
                </a:lnTo>
                <a:cubicBezTo>
                  <a:pt x="3165493" y="4769817"/>
                  <a:pt x="3135575" y="4799735"/>
                  <a:pt x="3098669" y="4799735"/>
                </a:cubicBezTo>
                <a:lnTo>
                  <a:pt x="66824" y="4799735"/>
                </a:lnTo>
                <a:cubicBezTo>
                  <a:pt x="29918" y="4799735"/>
                  <a:pt x="0" y="4769817"/>
                  <a:pt x="0" y="4732911"/>
                </a:cubicBezTo>
                <a:lnTo>
                  <a:pt x="0" y="66824"/>
                </a:lnTo>
                <a:cubicBezTo>
                  <a:pt x="0" y="29918"/>
                  <a:pt x="29918" y="0"/>
                  <a:pt x="66824" y="0"/>
                </a:cubicBezTo>
                <a:close/>
              </a:path>
            </a:pathLst>
          </a:custGeom>
          <a:solidFill>
            <a:schemeClr val="bg1">
              <a:lumMod val="75000"/>
            </a:schemeClr>
          </a:solidFill>
        </p:spPr>
      </p:sp>
    </p:spTree>
    <p:extLst>
      <p:ext uri="{BB962C8B-B14F-4D97-AF65-F5344CB8AC3E}">
        <p14:creationId xmlns:p14="http://schemas.microsoft.com/office/powerpoint/2010/main" val="2537846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xmlns="" id="{F4E81821-EC6B-491A-93E2-CB9A2A31652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98230" y="1142269"/>
            <a:ext cx="1733542" cy="1733542"/>
          </a:xfrm>
          <a:custGeom>
            <a:avLst/>
            <a:gdLst>
              <a:gd name="connsiteX0" fmla="*/ 0 w 1733542"/>
              <a:gd name="connsiteY0" fmla="*/ 0 h 1733542"/>
              <a:gd name="connsiteX1" fmla="*/ 1733542 w 1733542"/>
              <a:gd name="connsiteY1" fmla="*/ 0 h 1733542"/>
              <a:gd name="connsiteX2" fmla="*/ 1733542 w 1733542"/>
              <a:gd name="connsiteY2" fmla="*/ 1733542 h 1733542"/>
              <a:gd name="connsiteX3" fmla="*/ 0 w 1733542"/>
              <a:gd name="connsiteY3" fmla="*/ 1733542 h 173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542" h="1733542">
                <a:moveTo>
                  <a:pt x="0" y="0"/>
                </a:moveTo>
                <a:lnTo>
                  <a:pt x="1733542" y="0"/>
                </a:lnTo>
                <a:lnTo>
                  <a:pt x="1733542" y="1733542"/>
                </a:lnTo>
                <a:lnTo>
                  <a:pt x="0" y="173354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xmlns="" id="{1E4DEE4C-4EF7-474F-AA7D-D5E1002BD77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2390629" y="2992677"/>
            <a:ext cx="1733542" cy="1733542"/>
          </a:xfrm>
          <a:custGeom>
            <a:avLst/>
            <a:gdLst>
              <a:gd name="connsiteX0" fmla="*/ 0 w 1733542"/>
              <a:gd name="connsiteY0" fmla="*/ 0 h 1733542"/>
              <a:gd name="connsiteX1" fmla="*/ 1733542 w 1733542"/>
              <a:gd name="connsiteY1" fmla="*/ 0 h 1733542"/>
              <a:gd name="connsiteX2" fmla="*/ 1733542 w 1733542"/>
              <a:gd name="connsiteY2" fmla="*/ 1733542 h 1733542"/>
              <a:gd name="connsiteX3" fmla="*/ 0 w 1733542"/>
              <a:gd name="connsiteY3" fmla="*/ 1733542 h 173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542" h="1733542">
                <a:moveTo>
                  <a:pt x="0" y="0"/>
                </a:moveTo>
                <a:lnTo>
                  <a:pt x="1733542" y="0"/>
                </a:lnTo>
                <a:lnTo>
                  <a:pt x="1733542" y="1733542"/>
                </a:lnTo>
                <a:lnTo>
                  <a:pt x="0" y="173354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xmlns="" id="{546ADF24-A355-4DDE-BBC8-CF96DA53541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283028" y="1142269"/>
            <a:ext cx="1733542" cy="1733542"/>
          </a:xfrm>
          <a:custGeom>
            <a:avLst/>
            <a:gdLst>
              <a:gd name="connsiteX0" fmla="*/ 0 w 1733542"/>
              <a:gd name="connsiteY0" fmla="*/ 0 h 1733542"/>
              <a:gd name="connsiteX1" fmla="*/ 1733542 w 1733542"/>
              <a:gd name="connsiteY1" fmla="*/ 0 h 1733542"/>
              <a:gd name="connsiteX2" fmla="*/ 1733542 w 1733542"/>
              <a:gd name="connsiteY2" fmla="*/ 1733542 h 1733542"/>
              <a:gd name="connsiteX3" fmla="*/ 0 w 1733542"/>
              <a:gd name="connsiteY3" fmla="*/ 1733542 h 173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542" h="1733542">
                <a:moveTo>
                  <a:pt x="0" y="0"/>
                </a:moveTo>
                <a:lnTo>
                  <a:pt x="1733542" y="0"/>
                </a:lnTo>
                <a:lnTo>
                  <a:pt x="1733542" y="1733542"/>
                </a:lnTo>
                <a:lnTo>
                  <a:pt x="0" y="173354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20" name="Picture Placeholder 19">
            <a:extLst>
              <a:ext uri="{FF2B5EF4-FFF2-40B4-BE49-F238E27FC236}">
                <a16:creationId xmlns:a16="http://schemas.microsoft.com/office/drawing/2014/main" xmlns="" id="{15CD5A87-766F-4BF7-92F4-15853007856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175427" y="2992677"/>
            <a:ext cx="1733542" cy="1733542"/>
          </a:xfrm>
          <a:custGeom>
            <a:avLst/>
            <a:gdLst>
              <a:gd name="connsiteX0" fmla="*/ 0 w 1733542"/>
              <a:gd name="connsiteY0" fmla="*/ 0 h 1733542"/>
              <a:gd name="connsiteX1" fmla="*/ 1733542 w 1733542"/>
              <a:gd name="connsiteY1" fmla="*/ 0 h 1733542"/>
              <a:gd name="connsiteX2" fmla="*/ 1733542 w 1733542"/>
              <a:gd name="connsiteY2" fmla="*/ 1733542 h 1733542"/>
              <a:gd name="connsiteX3" fmla="*/ 0 w 1733542"/>
              <a:gd name="connsiteY3" fmla="*/ 1733542 h 173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542" h="1733542">
                <a:moveTo>
                  <a:pt x="0" y="0"/>
                </a:moveTo>
                <a:lnTo>
                  <a:pt x="1733542" y="0"/>
                </a:lnTo>
                <a:lnTo>
                  <a:pt x="1733542" y="1733542"/>
                </a:lnTo>
                <a:lnTo>
                  <a:pt x="0" y="173354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21" name="Picture Placeholder 20">
            <a:extLst>
              <a:ext uri="{FF2B5EF4-FFF2-40B4-BE49-F238E27FC236}">
                <a16:creationId xmlns:a16="http://schemas.microsoft.com/office/drawing/2014/main" xmlns="" id="{8D365AAC-AA15-4C33-8D3A-15D7825F7B3E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067827" y="1142269"/>
            <a:ext cx="1733542" cy="1733542"/>
          </a:xfrm>
          <a:custGeom>
            <a:avLst/>
            <a:gdLst>
              <a:gd name="connsiteX0" fmla="*/ 0 w 1733542"/>
              <a:gd name="connsiteY0" fmla="*/ 0 h 1733542"/>
              <a:gd name="connsiteX1" fmla="*/ 1733542 w 1733542"/>
              <a:gd name="connsiteY1" fmla="*/ 0 h 1733542"/>
              <a:gd name="connsiteX2" fmla="*/ 1733542 w 1733542"/>
              <a:gd name="connsiteY2" fmla="*/ 1733542 h 1733542"/>
              <a:gd name="connsiteX3" fmla="*/ 0 w 1733542"/>
              <a:gd name="connsiteY3" fmla="*/ 1733542 h 173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542" h="1733542">
                <a:moveTo>
                  <a:pt x="0" y="0"/>
                </a:moveTo>
                <a:lnTo>
                  <a:pt x="1733542" y="0"/>
                </a:lnTo>
                <a:lnTo>
                  <a:pt x="1733542" y="1733542"/>
                </a:lnTo>
                <a:lnTo>
                  <a:pt x="0" y="173354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22" name="Picture Placeholder 21">
            <a:extLst>
              <a:ext uri="{FF2B5EF4-FFF2-40B4-BE49-F238E27FC236}">
                <a16:creationId xmlns:a16="http://schemas.microsoft.com/office/drawing/2014/main" xmlns="" id="{96682EE5-ACCF-4B17-9486-0E806D89BD5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960228" y="2992677"/>
            <a:ext cx="1733542" cy="1733542"/>
          </a:xfrm>
          <a:custGeom>
            <a:avLst/>
            <a:gdLst>
              <a:gd name="connsiteX0" fmla="*/ 0 w 1733542"/>
              <a:gd name="connsiteY0" fmla="*/ 0 h 1733542"/>
              <a:gd name="connsiteX1" fmla="*/ 1733542 w 1733542"/>
              <a:gd name="connsiteY1" fmla="*/ 0 h 1733542"/>
              <a:gd name="connsiteX2" fmla="*/ 1733542 w 1733542"/>
              <a:gd name="connsiteY2" fmla="*/ 1733542 h 1733542"/>
              <a:gd name="connsiteX3" fmla="*/ 0 w 1733542"/>
              <a:gd name="connsiteY3" fmla="*/ 1733542 h 1733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3542" h="1733542">
                <a:moveTo>
                  <a:pt x="0" y="0"/>
                </a:moveTo>
                <a:lnTo>
                  <a:pt x="1733542" y="0"/>
                </a:lnTo>
                <a:lnTo>
                  <a:pt x="1733542" y="1733542"/>
                </a:lnTo>
                <a:lnTo>
                  <a:pt x="0" y="173354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24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9790C281-7786-40D6-88AC-D583B98D64B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29102" y="3091662"/>
            <a:ext cx="4531057" cy="2160114"/>
          </a:xfrm>
          <a:custGeom>
            <a:avLst/>
            <a:gdLst>
              <a:gd name="connsiteX0" fmla="*/ 132948 w 4531057"/>
              <a:gd name="connsiteY0" fmla="*/ 0 h 2160114"/>
              <a:gd name="connsiteX1" fmla="*/ 4398109 w 4531057"/>
              <a:gd name="connsiteY1" fmla="*/ 0 h 2160114"/>
              <a:gd name="connsiteX2" fmla="*/ 4531057 w 4531057"/>
              <a:gd name="connsiteY2" fmla="*/ 93015 h 2160114"/>
              <a:gd name="connsiteX3" fmla="*/ 4531057 w 4531057"/>
              <a:gd name="connsiteY3" fmla="*/ 2067100 h 2160114"/>
              <a:gd name="connsiteX4" fmla="*/ 4398109 w 4531057"/>
              <a:gd name="connsiteY4" fmla="*/ 2160114 h 2160114"/>
              <a:gd name="connsiteX5" fmla="*/ 132948 w 4531057"/>
              <a:gd name="connsiteY5" fmla="*/ 2160114 h 2160114"/>
              <a:gd name="connsiteX6" fmla="*/ 0 w 4531057"/>
              <a:gd name="connsiteY6" fmla="*/ 2067100 h 2160114"/>
              <a:gd name="connsiteX7" fmla="*/ 0 w 4531057"/>
              <a:gd name="connsiteY7" fmla="*/ 93015 h 2160114"/>
              <a:gd name="connsiteX8" fmla="*/ 132948 w 4531057"/>
              <a:gd name="connsiteY8" fmla="*/ 0 h 216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1057" h="2160114">
                <a:moveTo>
                  <a:pt x="132948" y="0"/>
                </a:moveTo>
                <a:lnTo>
                  <a:pt x="4398109" y="0"/>
                </a:lnTo>
                <a:cubicBezTo>
                  <a:pt x="4471534" y="0"/>
                  <a:pt x="4531057" y="41644"/>
                  <a:pt x="4531057" y="93015"/>
                </a:cubicBezTo>
                <a:lnTo>
                  <a:pt x="4531057" y="2067100"/>
                </a:lnTo>
                <a:cubicBezTo>
                  <a:pt x="4531057" y="2118470"/>
                  <a:pt x="4471534" y="2160114"/>
                  <a:pt x="4398109" y="2160114"/>
                </a:cubicBezTo>
                <a:lnTo>
                  <a:pt x="132948" y="2160114"/>
                </a:lnTo>
                <a:cubicBezTo>
                  <a:pt x="59523" y="2160114"/>
                  <a:pt x="0" y="2118470"/>
                  <a:pt x="0" y="2067100"/>
                </a:cubicBezTo>
                <a:lnTo>
                  <a:pt x="0" y="93015"/>
                </a:lnTo>
                <a:cubicBezTo>
                  <a:pt x="0" y="41644"/>
                  <a:pt x="59523" y="0"/>
                  <a:pt x="13294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08C2FC31-6598-4382-B8A9-C5A93E5B057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325853" y="3091662"/>
            <a:ext cx="4531057" cy="2160114"/>
          </a:xfrm>
          <a:custGeom>
            <a:avLst/>
            <a:gdLst>
              <a:gd name="connsiteX0" fmla="*/ 132948 w 4531057"/>
              <a:gd name="connsiteY0" fmla="*/ 0 h 2160114"/>
              <a:gd name="connsiteX1" fmla="*/ 4398109 w 4531057"/>
              <a:gd name="connsiteY1" fmla="*/ 0 h 2160114"/>
              <a:gd name="connsiteX2" fmla="*/ 4531057 w 4531057"/>
              <a:gd name="connsiteY2" fmla="*/ 93015 h 2160114"/>
              <a:gd name="connsiteX3" fmla="*/ 4531057 w 4531057"/>
              <a:gd name="connsiteY3" fmla="*/ 2067100 h 2160114"/>
              <a:gd name="connsiteX4" fmla="*/ 4398109 w 4531057"/>
              <a:gd name="connsiteY4" fmla="*/ 2160114 h 2160114"/>
              <a:gd name="connsiteX5" fmla="*/ 132948 w 4531057"/>
              <a:gd name="connsiteY5" fmla="*/ 2160114 h 2160114"/>
              <a:gd name="connsiteX6" fmla="*/ 0 w 4531057"/>
              <a:gd name="connsiteY6" fmla="*/ 2067100 h 2160114"/>
              <a:gd name="connsiteX7" fmla="*/ 0 w 4531057"/>
              <a:gd name="connsiteY7" fmla="*/ 93015 h 2160114"/>
              <a:gd name="connsiteX8" fmla="*/ 132948 w 4531057"/>
              <a:gd name="connsiteY8" fmla="*/ 0 h 21601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531057" h="2160114">
                <a:moveTo>
                  <a:pt x="132948" y="0"/>
                </a:moveTo>
                <a:lnTo>
                  <a:pt x="4398109" y="0"/>
                </a:lnTo>
                <a:cubicBezTo>
                  <a:pt x="4471534" y="0"/>
                  <a:pt x="4531057" y="41644"/>
                  <a:pt x="4531057" y="93015"/>
                </a:cubicBezTo>
                <a:lnTo>
                  <a:pt x="4531057" y="2067100"/>
                </a:lnTo>
                <a:cubicBezTo>
                  <a:pt x="4531057" y="2118470"/>
                  <a:pt x="4471534" y="2160114"/>
                  <a:pt x="4398109" y="2160114"/>
                </a:cubicBezTo>
                <a:lnTo>
                  <a:pt x="132948" y="2160114"/>
                </a:lnTo>
                <a:cubicBezTo>
                  <a:pt x="59523" y="2160114"/>
                  <a:pt x="0" y="2118470"/>
                  <a:pt x="0" y="2067100"/>
                </a:cubicBezTo>
                <a:lnTo>
                  <a:pt x="0" y="93015"/>
                </a:lnTo>
                <a:cubicBezTo>
                  <a:pt x="0" y="41644"/>
                  <a:pt x="59523" y="0"/>
                  <a:pt x="132948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663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xmlns="" id="{4CA83C41-D29B-475A-96A0-CCCF8305F21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4395019"/>
          </a:xfrm>
          <a:custGeom>
            <a:avLst/>
            <a:gdLst>
              <a:gd name="connsiteX0" fmla="*/ 0 w 12192000"/>
              <a:gd name="connsiteY0" fmla="*/ 0 h 4395019"/>
              <a:gd name="connsiteX1" fmla="*/ 12192000 w 12192000"/>
              <a:gd name="connsiteY1" fmla="*/ 0 h 4395019"/>
              <a:gd name="connsiteX2" fmla="*/ 12192000 w 12192000"/>
              <a:gd name="connsiteY2" fmla="*/ 4395019 h 4395019"/>
              <a:gd name="connsiteX3" fmla="*/ 0 w 12192000"/>
              <a:gd name="connsiteY3" fmla="*/ 4395019 h 43950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2000" h="4395019">
                <a:moveTo>
                  <a:pt x="0" y="0"/>
                </a:moveTo>
                <a:lnTo>
                  <a:pt x="12192000" y="0"/>
                </a:lnTo>
                <a:lnTo>
                  <a:pt x="12192000" y="4395019"/>
                </a:lnTo>
                <a:lnTo>
                  <a:pt x="0" y="439501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xmlns="" id="{C1316A7F-F58F-47F9-B93B-59C319DC5AB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1632953" y="2307773"/>
            <a:ext cx="1146630" cy="1146630"/>
          </a:xfrm>
          <a:custGeom>
            <a:avLst/>
            <a:gdLst>
              <a:gd name="connsiteX0" fmla="*/ 573315 w 1146630"/>
              <a:gd name="connsiteY0" fmla="*/ 0 h 1146630"/>
              <a:gd name="connsiteX1" fmla="*/ 1146630 w 1146630"/>
              <a:gd name="connsiteY1" fmla="*/ 573315 h 1146630"/>
              <a:gd name="connsiteX2" fmla="*/ 573315 w 1146630"/>
              <a:gd name="connsiteY2" fmla="*/ 1146630 h 1146630"/>
              <a:gd name="connsiteX3" fmla="*/ 0 w 1146630"/>
              <a:gd name="connsiteY3" fmla="*/ 573315 h 1146630"/>
              <a:gd name="connsiteX4" fmla="*/ 573315 w 1146630"/>
              <a:gd name="connsiteY4" fmla="*/ 0 h 114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6630" h="1146630">
                <a:moveTo>
                  <a:pt x="573315" y="0"/>
                </a:moveTo>
                <a:cubicBezTo>
                  <a:pt x="889948" y="0"/>
                  <a:pt x="1146630" y="256682"/>
                  <a:pt x="1146630" y="573315"/>
                </a:cubicBezTo>
                <a:cubicBezTo>
                  <a:pt x="1146630" y="889948"/>
                  <a:pt x="889948" y="1146630"/>
                  <a:pt x="573315" y="1146630"/>
                </a:cubicBezTo>
                <a:cubicBezTo>
                  <a:pt x="256682" y="1146630"/>
                  <a:pt x="0" y="889948"/>
                  <a:pt x="0" y="573315"/>
                </a:cubicBezTo>
                <a:cubicBezTo>
                  <a:pt x="0" y="256682"/>
                  <a:pt x="256682" y="0"/>
                  <a:pt x="57331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xmlns="" id="{93E5B66A-0909-4024-8058-94C0760C6106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226108" y="2307773"/>
            <a:ext cx="1146630" cy="1146630"/>
          </a:xfrm>
          <a:custGeom>
            <a:avLst/>
            <a:gdLst>
              <a:gd name="connsiteX0" fmla="*/ 573315 w 1146630"/>
              <a:gd name="connsiteY0" fmla="*/ 0 h 1146630"/>
              <a:gd name="connsiteX1" fmla="*/ 1146630 w 1146630"/>
              <a:gd name="connsiteY1" fmla="*/ 573315 h 1146630"/>
              <a:gd name="connsiteX2" fmla="*/ 573315 w 1146630"/>
              <a:gd name="connsiteY2" fmla="*/ 1146630 h 1146630"/>
              <a:gd name="connsiteX3" fmla="*/ 0 w 1146630"/>
              <a:gd name="connsiteY3" fmla="*/ 573315 h 1146630"/>
              <a:gd name="connsiteX4" fmla="*/ 573315 w 1146630"/>
              <a:gd name="connsiteY4" fmla="*/ 0 h 114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6630" h="1146630">
                <a:moveTo>
                  <a:pt x="573315" y="0"/>
                </a:moveTo>
                <a:cubicBezTo>
                  <a:pt x="889948" y="0"/>
                  <a:pt x="1146630" y="256682"/>
                  <a:pt x="1146630" y="573315"/>
                </a:cubicBezTo>
                <a:cubicBezTo>
                  <a:pt x="1146630" y="889948"/>
                  <a:pt x="889948" y="1146630"/>
                  <a:pt x="573315" y="1146630"/>
                </a:cubicBezTo>
                <a:cubicBezTo>
                  <a:pt x="256682" y="1146630"/>
                  <a:pt x="0" y="889948"/>
                  <a:pt x="0" y="573315"/>
                </a:cubicBezTo>
                <a:cubicBezTo>
                  <a:pt x="0" y="256682"/>
                  <a:pt x="256682" y="0"/>
                  <a:pt x="57331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xmlns="" id="{4B4A00DB-E7E8-48C4-BC11-BAED71AB7A5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786575" y="2307773"/>
            <a:ext cx="1146630" cy="1146630"/>
          </a:xfrm>
          <a:custGeom>
            <a:avLst/>
            <a:gdLst>
              <a:gd name="connsiteX0" fmla="*/ 573315 w 1146630"/>
              <a:gd name="connsiteY0" fmla="*/ 0 h 1146630"/>
              <a:gd name="connsiteX1" fmla="*/ 1146630 w 1146630"/>
              <a:gd name="connsiteY1" fmla="*/ 573315 h 1146630"/>
              <a:gd name="connsiteX2" fmla="*/ 573315 w 1146630"/>
              <a:gd name="connsiteY2" fmla="*/ 1146630 h 1146630"/>
              <a:gd name="connsiteX3" fmla="*/ 0 w 1146630"/>
              <a:gd name="connsiteY3" fmla="*/ 573315 h 1146630"/>
              <a:gd name="connsiteX4" fmla="*/ 573315 w 1146630"/>
              <a:gd name="connsiteY4" fmla="*/ 0 h 114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6630" h="1146630">
                <a:moveTo>
                  <a:pt x="573315" y="0"/>
                </a:moveTo>
                <a:cubicBezTo>
                  <a:pt x="889948" y="0"/>
                  <a:pt x="1146630" y="256682"/>
                  <a:pt x="1146630" y="573315"/>
                </a:cubicBezTo>
                <a:cubicBezTo>
                  <a:pt x="1146630" y="889948"/>
                  <a:pt x="889948" y="1146630"/>
                  <a:pt x="573315" y="1146630"/>
                </a:cubicBezTo>
                <a:cubicBezTo>
                  <a:pt x="256682" y="1146630"/>
                  <a:pt x="0" y="889948"/>
                  <a:pt x="0" y="573315"/>
                </a:cubicBezTo>
                <a:cubicBezTo>
                  <a:pt x="0" y="256682"/>
                  <a:pt x="256682" y="0"/>
                  <a:pt x="57331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xmlns="" id="{69C9203A-A604-4385-BC9E-83A2B1893CC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412419" y="2307773"/>
            <a:ext cx="1146630" cy="1146630"/>
          </a:xfrm>
          <a:custGeom>
            <a:avLst/>
            <a:gdLst>
              <a:gd name="connsiteX0" fmla="*/ 573315 w 1146630"/>
              <a:gd name="connsiteY0" fmla="*/ 0 h 1146630"/>
              <a:gd name="connsiteX1" fmla="*/ 1146630 w 1146630"/>
              <a:gd name="connsiteY1" fmla="*/ 573315 h 1146630"/>
              <a:gd name="connsiteX2" fmla="*/ 573315 w 1146630"/>
              <a:gd name="connsiteY2" fmla="*/ 1146630 h 1146630"/>
              <a:gd name="connsiteX3" fmla="*/ 0 w 1146630"/>
              <a:gd name="connsiteY3" fmla="*/ 573315 h 1146630"/>
              <a:gd name="connsiteX4" fmla="*/ 573315 w 1146630"/>
              <a:gd name="connsiteY4" fmla="*/ 0 h 11466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6630" h="1146630">
                <a:moveTo>
                  <a:pt x="573315" y="0"/>
                </a:moveTo>
                <a:cubicBezTo>
                  <a:pt x="889948" y="0"/>
                  <a:pt x="1146630" y="256682"/>
                  <a:pt x="1146630" y="573315"/>
                </a:cubicBezTo>
                <a:cubicBezTo>
                  <a:pt x="1146630" y="889948"/>
                  <a:pt x="889948" y="1146630"/>
                  <a:pt x="573315" y="1146630"/>
                </a:cubicBezTo>
                <a:cubicBezTo>
                  <a:pt x="256682" y="1146630"/>
                  <a:pt x="0" y="889948"/>
                  <a:pt x="0" y="573315"/>
                </a:cubicBezTo>
                <a:cubicBezTo>
                  <a:pt x="0" y="256682"/>
                  <a:pt x="256682" y="0"/>
                  <a:pt x="57331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8091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>
            <a:extLst>
              <a:ext uri="{FF2B5EF4-FFF2-40B4-BE49-F238E27FC236}">
                <a16:creationId xmlns:a16="http://schemas.microsoft.com/office/drawing/2014/main" xmlns="" id="{5439864E-E1D9-4247-A3B8-12F2791E78A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650274" y="1424682"/>
            <a:ext cx="3802629" cy="3802628"/>
          </a:xfrm>
          <a:custGeom>
            <a:avLst/>
            <a:gdLst>
              <a:gd name="connsiteX0" fmla="*/ 1901315 w 3802629"/>
              <a:gd name="connsiteY0" fmla="*/ 0 h 3802628"/>
              <a:gd name="connsiteX1" fmla="*/ 3802629 w 3802629"/>
              <a:gd name="connsiteY1" fmla="*/ 1901314 h 3802628"/>
              <a:gd name="connsiteX2" fmla="*/ 1901315 w 3802629"/>
              <a:gd name="connsiteY2" fmla="*/ 3802628 h 3802628"/>
              <a:gd name="connsiteX3" fmla="*/ 0 w 3802629"/>
              <a:gd name="connsiteY3" fmla="*/ 1901314 h 3802628"/>
              <a:gd name="connsiteX4" fmla="*/ 1901315 w 3802629"/>
              <a:gd name="connsiteY4" fmla="*/ 0 h 380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02629" h="3802628">
                <a:moveTo>
                  <a:pt x="1901315" y="0"/>
                </a:moveTo>
                <a:cubicBezTo>
                  <a:pt x="2951381" y="0"/>
                  <a:pt x="3802629" y="851248"/>
                  <a:pt x="3802629" y="1901314"/>
                </a:cubicBezTo>
                <a:cubicBezTo>
                  <a:pt x="3802629" y="2951381"/>
                  <a:pt x="2951381" y="3802628"/>
                  <a:pt x="1901315" y="3802628"/>
                </a:cubicBezTo>
                <a:cubicBezTo>
                  <a:pt x="851248" y="3802628"/>
                  <a:pt x="0" y="2951381"/>
                  <a:pt x="0" y="1901314"/>
                </a:cubicBezTo>
                <a:cubicBezTo>
                  <a:pt x="0" y="851248"/>
                  <a:pt x="851248" y="0"/>
                  <a:pt x="190131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xmlns="" id="{55C91E44-22F5-4D47-808B-A9A4A7B86C4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1424682"/>
            <a:ext cx="1260180" cy="3802628"/>
          </a:xfrm>
          <a:custGeom>
            <a:avLst/>
            <a:gdLst>
              <a:gd name="connsiteX0" fmla="*/ 0 w 1260180"/>
              <a:gd name="connsiteY0" fmla="*/ 0 h 3802628"/>
              <a:gd name="connsiteX1" fmla="*/ 180243 w 1260180"/>
              <a:gd name="connsiteY1" fmla="*/ 86828 h 3802628"/>
              <a:gd name="connsiteX2" fmla="*/ 1260180 w 1260180"/>
              <a:gd name="connsiteY2" fmla="*/ 1901314 h 3802628"/>
              <a:gd name="connsiteX3" fmla="*/ 180243 w 1260180"/>
              <a:gd name="connsiteY3" fmla="*/ 3715801 h 3802628"/>
              <a:gd name="connsiteX4" fmla="*/ 0 w 1260180"/>
              <a:gd name="connsiteY4" fmla="*/ 3802628 h 3802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60180" h="3802628">
                <a:moveTo>
                  <a:pt x="0" y="0"/>
                </a:moveTo>
                <a:lnTo>
                  <a:pt x="180243" y="86828"/>
                </a:lnTo>
                <a:cubicBezTo>
                  <a:pt x="823502" y="436267"/>
                  <a:pt x="1260180" y="1117796"/>
                  <a:pt x="1260180" y="1901314"/>
                </a:cubicBezTo>
                <a:cubicBezTo>
                  <a:pt x="1260180" y="2684834"/>
                  <a:pt x="823502" y="3366361"/>
                  <a:pt x="180243" y="3715801"/>
                </a:cubicBezTo>
                <a:lnTo>
                  <a:pt x="0" y="380262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707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>
            <a:extLst>
              <a:ext uri="{FF2B5EF4-FFF2-40B4-BE49-F238E27FC236}">
                <a16:creationId xmlns:a16="http://schemas.microsoft.com/office/drawing/2014/main" xmlns="" id="{B96AC08C-9ABE-4FFC-A31D-12BB47AE6CB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86501" y="1060918"/>
            <a:ext cx="2797314" cy="1604942"/>
          </a:xfrm>
          <a:custGeom>
            <a:avLst/>
            <a:gdLst>
              <a:gd name="connsiteX0" fmla="*/ 55397 w 2797314"/>
              <a:gd name="connsiteY0" fmla="*/ 0 h 1604942"/>
              <a:gd name="connsiteX1" fmla="*/ 2797314 w 2797314"/>
              <a:gd name="connsiteY1" fmla="*/ 0 h 1604942"/>
              <a:gd name="connsiteX2" fmla="*/ 2797314 w 2797314"/>
              <a:gd name="connsiteY2" fmla="*/ 1604942 h 1604942"/>
              <a:gd name="connsiteX3" fmla="*/ 55397 w 2797314"/>
              <a:gd name="connsiteY3" fmla="*/ 1604942 h 1604942"/>
              <a:gd name="connsiteX4" fmla="*/ 0 w 2797314"/>
              <a:gd name="connsiteY4" fmla="*/ 1556248 h 1604942"/>
              <a:gd name="connsiteX5" fmla="*/ 0 w 2797314"/>
              <a:gd name="connsiteY5" fmla="*/ 48694 h 1604942"/>
              <a:gd name="connsiteX6" fmla="*/ 55397 w 2797314"/>
              <a:gd name="connsiteY6" fmla="*/ 0 h 160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7314" h="1604942">
                <a:moveTo>
                  <a:pt x="55397" y="0"/>
                </a:moveTo>
                <a:lnTo>
                  <a:pt x="2797314" y="0"/>
                </a:lnTo>
                <a:lnTo>
                  <a:pt x="2797314" y="1604942"/>
                </a:lnTo>
                <a:lnTo>
                  <a:pt x="55397" y="1604942"/>
                </a:lnTo>
                <a:cubicBezTo>
                  <a:pt x="24802" y="1604942"/>
                  <a:pt x="0" y="1583141"/>
                  <a:pt x="0" y="1556248"/>
                </a:cubicBezTo>
                <a:lnTo>
                  <a:pt x="0" y="48694"/>
                </a:lnTo>
                <a:cubicBezTo>
                  <a:pt x="0" y="21801"/>
                  <a:pt x="24802" y="0"/>
                  <a:pt x="5539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xmlns="" id="{DC9F49C7-D39A-4AD3-A2F2-2CAD373CADE7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005484" y="2795652"/>
            <a:ext cx="2797314" cy="1604942"/>
          </a:xfrm>
          <a:custGeom>
            <a:avLst/>
            <a:gdLst>
              <a:gd name="connsiteX0" fmla="*/ 0 w 2797314"/>
              <a:gd name="connsiteY0" fmla="*/ 0 h 1604942"/>
              <a:gd name="connsiteX1" fmla="*/ 2741917 w 2797314"/>
              <a:gd name="connsiteY1" fmla="*/ 0 h 1604942"/>
              <a:gd name="connsiteX2" fmla="*/ 2797314 w 2797314"/>
              <a:gd name="connsiteY2" fmla="*/ 48694 h 1604942"/>
              <a:gd name="connsiteX3" fmla="*/ 2797314 w 2797314"/>
              <a:gd name="connsiteY3" fmla="*/ 1556248 h 1604942"/>
              <a:gd name="connsiteX4" fmla="*/ 2741917 w 2797314"/>
              <a:gd name="connsiteY4" fmla="*/ 1604942 h 1604942"/>
              <a:gd name="connsiteX5" fmla="*/ 0 w 2797314"/>
              <a:gd name="connsiteY5" fmla="*/ 1604942 h 160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97314" h="1604942">
                <a:moveTo>
                  <a:pt x="0" y="0"/>
                </a:moveTo>
                <a:lnTo>
                  <a:pt x="2741917" y="0"/>
                </a:lnTo>
                <a:cubicBezTo>
                  <a:pt x="2772512" y="0"/>
                  <a:pt x="2797314" y="21801"/>
                  <a:pt x="2797314" y="48694"/>
                </a:cubicBezTo>
                <a:lnTo>
                  <a:pt x="2797314" y="1556248"/>
                </a:lnTo>
                <a:cubicBezTo>
                  <a:pt x="2797314" y="1583141"/>
                  <a:pt x="2772512" y="1604942"/>
                  <a:pt x="2741917" y="1604942"/>
                </a:cubicBezTo>
                <a:lnTo>
                  <a:pt x="0" y="160494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E831E16B-4FF8-4B42-8DC1-3CC41E98419C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86501" y="4530386"/>
            <a:ext cx="2797314" cy="1604942"/>
          </a:xfrm>
          <a:custGeom>
            <a:avLst/>
            <a:gdLst>
              <a:gd name="connsiteX0" fmla="*/ 55397 w 2797314"/>
              <a:gd name="connsiteY0" fmla="*/ 0 h 1604942"/>
              <a:gd name="connsiteX1" fmla="*/ 2797314 w 2797314"/>
              <a:gd name="connsiteY1" fmla="*/ 0 h 1604942"/>
              <a:gd name="connsiteX2" fmla="*/ 2797314 w 2797314"/>
              <a:gd name="connsiteY2" fmla="*/ 1604942 h 1604942"/>
              <a:gd name="connsiteX3" fmla="*/ 55397 w 2797314"/>
              <a:gd name="connsiteY3" fmla="*/ 1604942 h 1604942"/>
              <a:gd name="connsiteX4" fmla="*/ 0 w 2797314"/>
              <a:gd name="connsiteY4" fmla="*/ 1556248 h 1604942"/>
              <a:gd name="connsiteX5" fmla="*/ 0 w 2797314"/>
              <a:gd name="connsiteY5" fmla="*/ 48695 h 1604942"/>
              <a:gd name="connsiteX6" fmla="*/ 55397 w 2797314"/>
              <a:gd name="connsiteY6" fmla="*/ 0 h 1604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97314" h="1604942">
                <a:moveTo>
                  <a:pt x="55397" y="0"/>
                </a:moveTo>
                <a:lnTo>
                  <a:pt x="2797314" y="0"/>
                </a:lnTo>
                <a:lnTo>
                  <a:pt x="2797314" y="1604942"/>
                </a:lnTo>
                <a:lnTo>
                  <a:pt x="55397" y="1604942"/>
                </a:lnTo>
                <a:cubicBezTo>
                  <a:pt x="24802" y="1604942"/>
                  <a:pt x="0" y="1583141"/>
                  <a:pt x="0" y="1556248"/>
                </a:cubicBezTo>
                <a:lnTo>
                  <a:pt x="0" y="48695"/>
                </a:lnTo>
                <a:cubicBezTo>
                  <a:pt x="0" y="21801"/>
                  <a:pt x="24802" y="0"/>
                  <a:pt x="55397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1236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1D95AAC2-41E0-4A2F-8C57-CACD33BA673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923394"/>
            <a:ext cx="6096000" cy="2099096"/>
          </a:xfrm>
          <a:custGeom>
            <a:avLst/>
            <a:gdLst>
              <a:gd name="connsiteX0" fmla="*/ 0 w 6096000"/>
              <a:gd name="connsiteY0" fmla="*/ 0 h 2099096"/>
              <a:gd name="connsiteX1" fmla="*/ 6096000 w 6096000"/>
              <a:gd name="connsiteY1" fmla="*/ 0 h 2099096"/>
              <a:gd name="connsiteX2" fmla="*/ 6096000 w 6096000"/>
              <a:gd name="connsiteY2" fmla="*/ 2099096 h 2099096"/>
              <a:gd name="connsiteX3" fmla="*/ 0 w 6096000"/>
              <a:gd name="connsiteY3" fmla="*/ 2099096 h 209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2099096">
                <a:moveTo>
                  <a:pt x="0" y="0"/>
                </a:moveTo>
                <a:lnTo>
                  <a:pt x="6096000" y="0"/>
                </a:lnTo>
                <a:lnTo>
                  <a:pt x="6096000" y="2099096"/>
                </a:lnTo>
                <a:lnTo>
                  <a:pt x="0" y="209909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025B5F42-6784-4959-95B3-6590A1BDC25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0" y="1923394"/>
            <a:ext cx="6096000" cy="2099096"/>
          </a:xfrm>
          <a:custGeom>
            <a:avLst/>
            <a:gdLst>
              <a:gd name="connsiteX0" fmla="*/ 0 w 6096000"/>
              <a:gd name="connsiteY0" fmla="*/ 0 h 2099096"/>
              <a:gd name="connsiteX1" fmla="*/ 6096000 w 6096000"/>
              <a:gd name="connsiteY1" fmla="*/ 0 h 2099096"/>
              <a:gd name="connsiteX2" fmla="*/ 6096000 w 6096000"/>
              <a:gd name="connsiteY2" fmla="*/ 2099096 h 2099096"/>
              <a:gd name="connsiteX3" fmla="*/ 0 w 6096000"/>
              <a:gd name="connsiteY3" fmla="*/ 2099096 h 209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2099096">
                <a:moveTo>
                  <a:pt x="0" y="0"/>
                </a:moveTo>
                <a:lnTo>
                  <a:pt x="6096000" y="0"/>
                </a:lnTo>
                <a:lnTo>
                  <a:pt x="6096000" y="2099096"/>
                </a:lnTo>
                <a:lnTo>
                  <a:pt x="0" y="209909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xmlns="" id="{A3C83B78-E787-40E1-AF4A-6C6692AAD73A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0" y="4022490"/>
            <a:ext cx="6096000" cy="2099096"/>
          </a:xfrm>
          <a:custGeom>
            <a:avLst/>
            <a:gdLst>
              <a:gd name="connsiteX0" fmla="*/ 0 w 6096000"/>
              <a:gd name="connsiteY0" fmla="*/ 0 h 2099096"/>
              <a:gd name="connsiteX1" fmla="*/ 6096000 w 6096000"/>
              <a:gd name="connsiteY1" fmla="*/ 0 h 2099096"/>
              <a:gd name="connsiteX2" fmla="*/ 6096000 w 6096000"/>
              <a:gd name="connsiteY2" fmla="*/ 2099096 h 2099096"/>
              <a:gd name="connsiteX3" fmla="*/ 0 w 6096000"/>
              <a:gd name="connsiteY3" fmla="*/ 2099096 h 209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2099096">
                <a:moveTo>
                  <a:pt x="0" y="0"/>
                </a:moveTo>
                <a:lnTo>
                  <a:pt x="6096000" y="0"/>
                </a:lnTo>
                <a:lnTo>
                  <a:pt x="6096000" y="2099096"/>
                </a:lnTo>
                <a:lnTo>
                  <a:pt x="0" y="209909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en-GB" dirty="0"/>
              <a:t>o</a:t>
            </a:r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xmlns="" id="{203F182A-D318-49BF-8F7B-D591221DDA6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0" y="4022490"/>
            <a:ext cx="6096000" cy="2099096"/>
          </a:xfrm>
          <a:custGeom>
            <a:avLst/>
            <a:gdLst>
              <a:gd name="connsiteX0" fmla="*/ 0 w 6096000"/>
              <a:gd name="connsiteY0" fmla="*/ 0 h 2099096"/>
              <a:gd name="connsiteX1" fmla="*/ 6096000 w 6096000"/>
              <a:gd name="connsiteY1" fmla="*/ 0 h 2099096"/>
              <a:gd name="connsiteX2" fmla="*/ 6096000 w 6096000"/>
              <a:gd name="connsiteY2" fmla="*/ 2099096 h 2099096"/>
              <a:gd name="connsiteX3" fmla="*/ 0 w 6096000"/>
              <a:gd name="connsiteY3" fmla="*/ 2099096 h 2099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096000" h="2099096">
                <a:moveTo>
                  <a:pt x="0" y="0"/>
                </a:moveTo>
                <a:lnTo>
                  <a:pt x="6096000" y="0"/>
                </a:lnTo>
                <a:lnTo>
                  <a:pt x="6096000" y="2099096"/>
                </a:lnTo>
                <a:lnTo>
                  <a:pt x="0" y="209909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644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xmlns="" id="{0497E2DE-12E6-454D-8415-43D5AE41B6A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55915" y="2950041"/>
            <a:ext cx="2367019" cy="1348734"/>
          </a:xfrm>
          <a:custGeom>
            <a:avLst/>
            <a:gdLst>
              <a:gd name="connsiteX0" fmla="*/ 0 w 2367019"/>
              <a:gd name="connsiteY0" fmla="*/ 0 h 1348734"/>
              <a:gd name="connsiteX1" fmla="*/ 2367019 w 2367019"/>
              <a:gd name="connsiteY1" fmla="*/ 0 h 1348734"/>
              <a:gd name="connsiteX2" fmla="*/ 2367019 w 2367019"/>
              <a:gd name="connsiteY2" fmla="*/ 1348734 h 1348734"/>
              <a:gd name="connsiteX3" fmla="*/ 0 w 2367019"/>
              <a:gd name="connsiteY3" fmla="*/ 1348734 h 1348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7019" h="1348734">
                <a:moveTo>
                  <a:pt x="0" y="0"/>
                </a:moveTo>
                <a:lnTo>
                  <a:pt x="2367019" y="0"/>
                </a:lnTo>
                <a:lnTo>
                  <a:pt x="2367019" y="1348734"/>
                </a:lnTo>
                <a:lnTo>
                  <a:pt x="0" y="134873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xmlns="" id="{D2B7C0A6-5A90-4BAB-92A5-6CCF7DBB0D0E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626966" y="2950041"/>
            <a:ext cx="2367019" cy="1348734"/>
          </a:xfrm>
          <a:custGeom>
            <a:avLst/>
            <a:gdLst>
              <a:gd name="connsiteX0" fmla="*/ 0 w 2367019"/>
              <a:gd name="connsiteY0" fmla="*/ 0 h 1348734"/>
              <a:gd name="connsiteX1" fmla="*/ 2367019 w 2367019"/>
              <a:gd name="connsiteY1" fmla="*/ 0 h 1348734"/>
              <a:gd name="connsiteX2" fmla="*/ 2367019 w 2367019"/>
              <a:gd name="connsiteY2" fmla="*/ 1348734 h 1348734"/>
              <a:gd name="connsiteX3" fmla="*/ 0 w 2367019"/>
              <a:gd name="connsiteY3" fmla="*/ 1348734 h 1348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7019" h="1348734">
                <a:moveTo>
                  <a:pt x="0" y="0"/>
                </a:moveTo>
                <a:lnTo>
                  <a:pt x="2367019" y="0"/>
                </a:lnTo>
                <a:lnTo>
                  <a:pt x="2367019" y="1348734"/>
                </a:lnTo>
                <a:lnTo>
                  <a:pt x="0" y="134873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xmlns="" id="{CF483BEE-FF6B-4344-9165-0E40F51A0444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98018" y="2950041"/>
            <a:ext cx="2367019" cy="1348734"/>
          </a:xfrm>
          <a:custGeom>
            <a:avLst/>
            <a:gdLst>
              <a:gd name="connsiteX0" fmla="*/ 0 w 2367019"/>
              <a:gd name="connsiteY0" fmla="*/ 0 h 1348734"/>
              <a:gd name="connsiteX1" fmla="*/ 2367019 w 2367019"/>
              <a:gd name="connsiteY1" fmla="*/ 0 h 1348734"/>
              <a:gd name="connsiteX2" fmla="*/ 2367019 w 2367019"/>
              <a:gd name="connsiteY2" fmla="*/ 1348734 h 1348734"/>
              <a:gd name="connsiteX3" fmla="*/ 0 w 2367019"/>
              <a:gd name="connsiteY3" fmla="*/ 1348734 h 1348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7019" h="1348734">
                <a:moveTo>
                  <a:pt x="0" y="0"/>
                </a:moveTo>
                <a:lnTo>
                  <a:pt x="2367019" y="0"/>
                </a:lnTo>
                <a:lnTo>
                  <a:pt x="2367019" y="1348734"/>
                </a:lnTo>
                <a:lnTo>
                  <a:pt x="0" y="134873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xmlns="" id="{01647247-56AC-4726-B7AC-A84A314F35F3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8769068" y="2950041"/>
            <a:ext cx="2367019" cy="1348734"/>
          </a:xfrm>
          <a:custGeom>
            <a:avLst/>
            <a:gdLst>
              <a:gd name="connsiteX0" fmla="*/ 0 w 2367019"/>
              <a:gd name="connsiteY0" fmla="*/ 0 h 1348734"/>
              <a:gd name="connsiteX1" fmla="*/ 2367019 w 2367019"/>
              <a:gd name="connsiteY1" fmla="*/ 0 h 1348734"/>
              <a:gd name="connsiteX2" fmla="*/ 2367019 w 2367019"/>
              <a:gd name="connsiteY2" fmla="*/ 1348734 h 1348734"/>
              <a:gd name="connsiteX3" fmla="*/ 0 w 2367019"/>
              <a:gd name="connsiteY3" fmla="*/ 1348734 h 1348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67019" h="1348734">
                <a:moveTo>
                  <a:pt x="0" y="0"/>
                </a:moveTo>
                <a:lnTo>
                  <a:pt x="2367019" y="0"/>
                </a:lnTo>
                <a:lnTo>
                  <a:pt x="2367019" y="1348734"/>
                </a:lnTo>
                <a:lnTo>
                  <a:pt x="0" y="1348734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86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1E9135DB-BB3E-42E4-A119-7938B68CD2BD}"/>
              </a:ext>
            </a:extLst>
          </p:cNvPr>
          <p:cNvSpPr txBox="1"/>
          <p:nvPr userDrawn="1"/>
        </p:nvSpPr>
        <p:spPr>
          <a:xfrm rot="10800000" flipV="1">
            <a:off x="10433048" y="68129"/>
            <a:ext cx="17589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260E2A6B-A809-4840-BF14-8648BC0BDF87}" type="slidenum">
              <a:rPr lang="id-ID" sz="7200" b="1" i="0" spc="-150" smtClean="0">
                <a:solidFill>
                  <a:schemeClr val="bg1">
                    <a:lumMod val="85000"/>
                    <a:alpha val="25000"/>
                  </a:schemeClr>
                </a:solidFill>
                <a:ea typeface="Roboto Condensed" panose="02000000000000000000" pitchFamily="2" charset="0"/>
                <a:cs typeface="Segoe UI" panose="020B0502040204020203" pitchFamily="34" charset="0"/>
              </a:rPr>
              <a:pPr algn="ctr"/>
              <a:t>‹#›</a:t>
            </a:fld>
            <a:endParaRPr lang="id-ID" sz="41300" b="1" i="0" spc="-150" dirty="0">
              <a:solidFill>
                <a:schemeClr val="bg1">
                  <a:lumMod val="85000"/>
                  <a:alpha val="25000"/>
                </a:schemeClr>
              </a:solidFill>
              <a:ea typeface="Roboto Condensed" panose="02000000000000000000" pitchFamily="2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116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76" r:id="rId3"/>
    <p:sldLayoutId id="2147483675" r:id="rId4"/>
    <p:sldLayoutId id="2147483674" r:id="rId5"/>
    <p:sldLayoutId id="2147483673" r:id="rId6"/>
    <p:sldLayoutId id="2147483672" r:id="rId7"/>
    <p:sldLayoutId id="2147483671" r:id="rId8"/>
    <p:sldLayoutId id="2147483670" r:id="rId9"/>
    <p:sldLayoutId id="2147483669" r:id="rId10"/>
    <p:sldLayoutId id="2147483668" r:id="rId11"/>
    <p:sldLayoutId id="2147483667" r:id="rId12"/>
    <p:sldLayoutId id="2147483666" r:id="rId13"/>
    <p:sldLayoutId id="2147483665" r:id="rId14"/>
    <p:sldLayoutId id="2147483664" r:id="rId15"/>
    <p:sldLayoutId id="2147483663" r:id="rId16"/>
    <p:sldLayoutId id="2147483661" r:id="rId17"/>
    <p:sldLayoutId id="2147483662" r:id="rId18"/>
    <p:sldLayoutId id="2147483660" r:id="rId19"/>
    <p:sldLayoutId id="2147483659" r:id="rId20"/>
    <p:sldLayoutId id="2147483658" r:id="rId21"/>
    <p:sldLayoutId id="2147483657" r:id="rId2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Picture 4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46" y="188537"/>
            <a:ext cx="2218842" cy="562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5302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-working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F4B4B"/>
      </a:accent1>
      <a:accent2>
        <a:srgbClr val="F67A2E"/>
      </a:accent2>
      <a:accent3>
        <a:srgbClr val="E60037"/>
      </a:accent3>
      <a:accent4>
        <a:srgbClr val="FF8947"/>
      </a:accent4>
      <a:accent5>
        <a:srgbClr val="C4002F"/>
      </a:accent5>
      <a:accent6>
        <a:srgbClr val="FF6611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Roboto Condensed</vt:lpstr>
      <vt:lpstr>Segoe UI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Aji Ms Faruq</dc:creator>
  <cp:lastModifiedBy>Phil A</cp:lastModifiedBy>
  <cp:revision>80</cp:revision>
  <dcterms:created xsi:type="dcterms:W3CDTF">2019-02-14T02:36:57Z</dcterms:created>
  <dcterms:modified xsi:type="dcterms:W3CDTF">2020-02-22T17:16:52Z</dcterms:modified>
</cp:coreProperties>
</file>