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21" autoAdjust="0"/>
    <p:restoredTop sz="94660"/>
  </p:normalViewPr>
  <p:slideViewPr>
    <p:cSldViewPr snapToGrid="0">
      <p:cViewPr varScale="1">
        <p:scale>
          <a:sx n="89" d="100"/>
          <a:sy n="89" d="100"/>
        </p:scale>
        <p:origin x="2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5B96A-7445-4A0D-A961-9B950EC3E6D4}" type="datetimeFigureOut">
              <a:rPr lang="id-ID" smtClean="0"/>
              <a:t>22/02/2020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921BC1-EF45-422C-B3C8-08F40954D35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88018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5494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>
            <a:extLst>
              <a:ext uri="{FF2B5EF4-FFF2-40B4-BE49-F238E27FC236}">
                <a16:creationId xmlns:a16="http://schemas.microsoft.com/office/drawing/2014/main" xmlns="" id="{F2483237-672D-4B8A-8398-36F2CBCA7E5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96411" y="818536"/>
            <a:ext cx="5299589" cy="5220929"/>
          </a:xfrm>
          <a:prstGeom prst="rect">
            <a:avLst/>
          </a:prstGeom>
          <a:noFill/>
          <a:effectLst>
            <a:outerShdw blurRad="1016000" dist="825500" dir="5400000" sx="86000" sy="86000" algn="t" rotWithShape="0">
              <a:prstClr val="black">
                <a:alpha val="30000"/>
              </a:prstClr>
            </a:outerShdw>
          </a:effectLst>
        </p:spPr>
        <p:txBody>
          <a:bodyPr wrap="square">
            <a:noAutofit/>
          </a:bodyPr>
          <a:lstStyle>
            <a:lvl1pPr marL="0" indent="0" algn="ct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16567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>
            <a:extLst>
              <a:ext uri="{FF2B5EF4-FFF2-40B4-BE49-F238E27FC236}">
                <a16:creationId xmlns:a16="http://schemas.microsoft.com/office/drawing/2014/main" xmlns="" id="{BB85B06C-9A8E-40FE-AE2B-6D37D925E18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76225" y="261937"/>
            <a:ext cx="11639550" cy="6334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Image Placeholder</a:t>
            </a:r>
          </a:p>
        </p:txBody>
      </p:sp>
    </p:spTree>
    <p:extLst>
      <p:ext uri="{BB962C8B-B14F-4D97-AF65-F5344CB8AC3E}">
        <p14:creationId xmlns:p14="http://schemas.microsoft.com/office/powerpoint/2010/main" val="4217347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: Shape 4">
            <a:extLst>
              <a:ext uri="{FF2B5EF4-FFF2-40B4-BE49-F238E27FC236}">
                <a16:creationId xmlns:a16="http://schemas.microsoft.com/office/drawing/2014/main" xmlns="" id="{B18C30DC-1BFB-4623-89B7-5484F23D552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621000"/>
            <a:ext cx="12192000" cy="5616000"/>
          </a:xfrm>
          <a:custGeom>
            <a:avLst/>
            <a:gdLst>
              <a:gd name="connsiteX0" fmla="*/ 0 w 12192000"/>
              <a:gd name="connsiteY0" fmla="*/ 0 h 5616000"/>
              <a:gd name="connsiteX1" fmla="*/ 12192000 w 12192000"/>
              <a:gd name="connsiteY1" fmla="*/ 0 h 5616000"/>
              <a:gd name="connsiteX2" fmla="*/ 12192000 w 12192000"/>
              <a:gd name="connsiteY2" fmla="*/ 5616000 h 5616000"/>
              <a:gd name="connsiteX3" fmla="*/ 0 w 12192000"/>
              <a:gd name="connsiteY3" fmla="*/ 5616000 h 56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5616000">
                <a:moveTo>
                  <a:pt x="0" y="0"/>
                </a:moveTo>
                <a:lnTo>
                  <a:pt x="12192000" y="0"/>
                </a:lnTo>
                <a:lnTo>
                  <a:pt x="12192000" y="5616000"/>
                </a:lnTo>
                <a:lnTo>
                  <a:pt x="0" y="5616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6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Image Placeholder</a:t>
            </a:r>
          </a:p>
        </p:txBody>
      </p:sp>
    </p:spTree>
    <p:extLst>
      <p:ext uri="{BB962C8B-B14F-4D97-AF65-F5344CB8AC3E}">
        <p14:creationId xmlns:p14="http://schemas.microsoft.com/office/powerpoint/2010/main" val="34318382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: Shape 4">
            <a:extLst>
              <a:ext uri="{FF2B5EF4-FFF2-40B4-BE49-F238E27FC236}">
                <a16:creationId xmlns:a16="http://schemas.microsoft.com/office/drawing/2014/main" xmlns="" id="{82C92EBF-3886-4742-AEA2-46BDB6CAC9B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173480" y="1401574"/>
            <a:ext cx="3260868" cy="3995863"/>
          </a:xfrm>
          <a:custGeom>
            <a:avLst/>
            <a:gdLst>
              <a:gd name="connsiteX0" fmla="*/ 121402 w 3260868"/>
              <a:gd name="connsiteY0" fmla="*/ 0 h 3995863"/>
              <a:gd name="connsiteX1" fmla="*/ 3139466 w 3260868"/>
              <a:gd name="connsiteY1" fmla="*/ 0 h 3995863"/>
              <a:gd name="connsiteX2" fmla="*/ 3260868 w 3260868"/>
              <a:gd name="connsiteY2" fmla="*/ 121402 h 3995863"/>
              <a:gd name="connsiteX3" fmla="*/ 3260868 w 3260868"/>
              <a:gd name="connsiteY3" fmla="*/ 3874461 h 3995863"/>
              <a:gd name="connsiteX4" fmla="*/ 3139466 w 3260868"/>
              <a:gd name="connsiteY4" fmla="*/ 3995863 h 3995863"/>
              <a:gd name="connsiteX5" fmla="*/ 121402 w 3260868"/>
              <a:gd name="connsiteY5" fmla="*/ 3995863 h 3995863"/>
              <a:gd name="connsiteX6" fmla="*/ 0 w 3260868"/>
              <a:gd name="connsiteY6" fmla="*/ 3874461 h 3995863"/>
              <a:gd name="connsiteX7" fmla="*/ 0 w 3260868"/>
              <a:gd name="connsiteY7" fmla="*/ 121402 h 3995863"/>
              <a:gd name="connsiteX8" fmla="*/ 121402 w 3260868"/>
              <a:gd name="connsiteY8" fmla="*/ 0 h 3995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60868" h="3995863">
                <a:moveTo>
                  <a:pt x="121402" y="0"/>
                </a:moveTo>
                <a:lnTo>
                  <a:pt x="3139466" y="0"/>
                </a:lnTo>
                <a:cubicBezTo>
                  <a:pt x="3206514" y="0"/>
                  <a:pt x="3260868" y="54354"/>
                  <a:pt x="3260868" y="121402"/>
                </a:cubicBezTo>
                <a:lnTo>
                  <a:pt x="3260868" y="3874461"/>
                </a:lnTo>
                <a:cubicBezTo>
                  <a:pt x="3260868" y="3941509"/>
                  <a:pt x="3206514" y="3995863"/>
                  <a:pt x="3139466" y="3995863"/>
                </a:cubicBezTo>
                <a:lnTo>
                  <a:pt x="121402" y="3995863"/>
                </a:lnTo>
                <a:cubicBezTo>
                  <a:pt x="54354" y="3995863"/>
                  <a:pt x="0" y="3941509"/>
                  <a:pt x="0" y="3874461"/>
                </a:cubicBezTo>
                <a:lnTo>
                  <a:pt x="0" y="121402"/>
                </a:lnTo>
                <a:cubicBezTo>
                  <a:pt x="0" y="54354"/>
                  <a:pt x="54354" y="0"/>
                  <a:pt x="121402" y="0"/>
                </a:cubicBezTo>
                <a:close/>
              </a:path>
            </a:pathLst>
          </a:custGeom>
          <a:ln w="50800">
            <a:solidFill>
              <a:schemeClr val="bg1"/>
            </a:solidFill>
          </a:ln>
        </p:spPr>
        <p:txBody>
          <a:bodyPr wrap="square">
            <a:noAutofit/>
          </a:bodyPr>
          <a:lstStyle>
            <a:lvl1pPr marL="0" indent="0">
              <a:buNone/>
              <a:defRPr sz="16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Image Placeholder</a:t>
            </a:r>
          </a:p>
        </p:txBody>
      </p:sp>
    </p:spTree>
    <p:extLst>
      <p:ext uri="{BB962C8B-B14F-4D97-AF65-F5344CB8AC3E}">
        <p14:creationId xmlns:p14="http://schemas.microsoft.com/office/powerpoint/2010/main" val="22162763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: Shape 3">
            <a:extLst>
              <a:ext uri="{FF2B5EF4-FFF2-40B4-BE49-F238E27FC236}">
                <a16:creationId xmlns:a16="http://schemas.microsoft.com/office/drawing/2014/main" xmlns="" id="{46782833-5668-4E6E-9E86-DB0FF245052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2"/>
            <a:ext cx="12192000" cy="5676903"/>
          </a:xfrm>
          <a:custGeom>
            <a:avLst/>
            <a:gdLst>
              <a:gd name="connsiteX0" fmla="*/ 0 w 12192000"/>
              <a:gd name="connsiteY0" fmla="*/ 0 h 5676903"/>
              <a:gd name="connsiteX1" fmla="*/ 12192000 w 12192000"/>
              <a:gd name="connsiteY1" fmla="*/ 0 h 5676903"/>
              <a:gd name="connsiteX2" fmla="*/ 12192000 w 12192000"/>
              <a:gd name="connsiteY2" fmla="*/ 4521710 h 5676903"/>
              <a:gd name="connsiteX3" fmla="*/ 6096000 w 12192000"/>
              <a:gd name="connsiteY3" fmla="*/ 5676903 h 5676903"/>
              <a:gd name="connsiteX4" fmla="*/ 0 w 12192000"/>
              <a:gd name="connsiteY4" fmla="*/ 4521710 h 5676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676903">
                <a:moveTo>
                  <a:pt x="0" y="0"/>
                </a:moveTo>
                <a:lnTo>
                  <a:pt x="12192000" y="0"/>
                </a:lnTo>
                <a:lnTo>
                  <a:pt x="12192000" y="4521710"/>
                </a:lnTo>
                <a:lnTo>
                  <a:pt x="6096000" y="5676903"/>
                </a:lnTo>
                <a:lnTo>
                  <a:pt x="0" y="452171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6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Image Placeholder</a:t>
            </a:r>
          </a:p>
        </p:txBody>
      </p:sp>
    </p:spTree>
    <p:extLst>
      <p:ext uri="{BB962C8B-B14F-4D97-AF65-F5344CB8AC3E}">
        <p14:creationId xmlns:p14="http://schemas.microsoft.com/office/powerpoint/2010/main" val="1958185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xmlns="" id="{C9BA7DBF-5FF6-461C-AB0A-2C1075F7218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6180083"/>
          </a:xfrm>
          <a:custGeom>
            <a:avLst/>
            <a:gdLst>
              <a:gd name="connsiteX0" fmla="*/ 0 w 12192000"/>
              <a:gd name="connsiteY0" fmla="*/ 0 h 6180083"/>
              <a:gd name="connsiteX1" fmla="*/ 12192000 w 12192000"/>
              <a:gd name="connsiteY1" fmla="*/ 0 h 6180083"/>
              <a:gd name="connsiteX2" fmla="*/ 12192000 w 12192000"/>
              <a:gd name="connsiteY2" fmla="*/ 6180083 h 6180083"/>
              <a:gd name="connsiteX3" fmla="*/ 0 w 12192000"/>
              <a:gd name="connsiteY3" fmla="*/ 6180083 h 6180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180083">
                <a:moveTo>
                  <a:pt x="0" y="0"/>
                </a:moveTo>
                <a:lnTo>
                  <a:pt x="12192000" y="0"/>
                </a:lnTo>
                <a:lnTo>
                  <a:pt x="12192000" y="6180083"/>
                </a:lnTo>
                <a:lnTo>
                  <a:pt x="0" y="618008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0929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xmlns="" id="{FDE81EAB-D343-4CA3-9193-170BE84E6D4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858720" y="2851957"/>
            <a:ext cx="1066080" cy="1066080"/>
          </a:xfrm>
          <a:custGeom>
            <a:avLst/>
            <a:gdLst>
              <a:gd name="connsiteX0" fmla="*/ 618122 w 1236244"/>
              <a:gd name="connsiteY0" fmla="*/ 0 h 1236244"/>
              <a:gd name="connsiteX1" fmla="*/ 1236244 w 1236244"/>
              <a:gd name="connsiteY1" fmla="*/ 618122 h 1236244"/>
              <a:gd name="connsiteX2" fmla="*/ 618122 w 1236244"/>
              <a:gd name="connsiteY2" fmla="*/ 1236244 h 1236244"/>
              <a:gd name="connsiteX3" fmla="*/ 0 w 1236244"/>
              <a:gd name="connsiteY3" fmla="*/ 618122 h 1236244"/>
              <a:gd name="connsiteX4" fmla="*/ 618122 w 1236244"/>
              <a:gd name="connsiteY4" fmla="*/ 0 h 1236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6244" h="1236244">
                <a:moveTo>
                  <a:pt x="618122" y="0"/>
                </a:moveTo>
                <a:cubicBezTo>
                  <a:pt x="959501" y="0"/>
                  <a:pt x="1236244" y="276743"/>
                  <a:pt x="1236244" y="618122"/>
                </a:cubicBezTo>
                <a:cubicBezTo>
                  <a:pt x="1236244" y="959501"/>
                  <a:pt x="959501" y="1236244"/>
                  <a:pt x="618122" y="1236244"/>
                </a:cubicBezTo>
                <a:cubicBezTo>
                  <a:pt x="276743" y="1236244"/>
                  <a:pt x="0" y="959501"/>
                  <a:pt x="0" y="618122"/>
                </a:cubicBezTo>
                <a:cubicBezTo>
                  <a:pt x="0" y="276743"/>
                  <a:pt x="276743" y="0"/>
                  <a:pt x="618122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/>
            </a:lvl1pPr>
          </a:lstStyle>
          <a:p>
            <a:endParaRPr lang="en-U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xmlns="" id="{6FD985B1-4F25-464B-861B-958E51D3167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858720" y="4433914"/>
            <a:ext cx="1066080" cy="1066080"/>
          </a:xfrm>
          <a:custGeom>
            <a:avLst/>
            <a:gdLst>
              <a:gd name="connsiteX0" fmla="*/ 618122 w 1236244"/>
              <a:gd name="connsiteY0" fmla="*/ 0 h 1236244"/>
              <a:gd name="connsiteX1" fmla="*/ 1236244 w 1236244"/>
              <a:gd name="connsiteY1" fmla="*/ 618122 h 1236244"/>
              <a:gd name="connsiteX2" fmla="*/ 618122 w 1236244"/>
              <a:gd name="connsiteY2" fmla="*/ 1236244 h 1236244"/>
              <a:gd name="connsiteX3" fmla="*/ 0 w 1236244"/>
              <a:gd name="connsiteY3" fmla="*/ 618122 h 1236244"/>
              <a:gd name="connsiteX4" fmla="*/ 618122 w 1236244"/>
              <a:gd name="connsiteY4" fmla="*/ 0 h 1236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6244" h="1236244">
                <a:moveTo>
                  <a:pt x="618122" y="0"/>
                </a:moveTo>
                <a:cubicBezTo>
                  <a:pt x="959501" y="0"/>
                  <a:pt x="1236244" y="276743"/>
                  <a:pt x="1236244" y="618122"/>
                </a:cubicBezTo>
                <a:cubicBezTo>
                  <a:pt x="1236244" y="959501"/>
                  <a:pt x="959501" y="1236244"/>
                  <a:pt x="618122" y="1236244"/>
                </a:cubicBezTo>
                <a:cubicBezTo>
                  <a:pt x="276743" y="1236244"/>
                  <a:pt x="0" y="959501"/>
                  <a:pt x="0" y="618122"/>
                </a:cubicBezTo>
                <a:cubicBezTo>
                  <a:pt x="0" y="276743"/>
                  <a:pt x="276743" y="0"/>
                  <a:pt x="618122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/>
            </a:lvl1pPr>
          </a:lstStyle>
          <a:p>
            <a:endParaRPr lang="en-US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xmlns="" id="{818C5232-BF57-49B6-9250-ED9299B31DC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45709" y="1270000"/>
            <a:ext cx="1066080" cy="1066080"/>
          </a:xfrm>
          <a:custGeom>
            <a:avLst/>
            <a:gdLst>
              <a:gd name="connsiteX0" fmla="*/ 618122 w 1236244"/>
              <a:gd name="connsiteY0" fmla="*/ 0 h 1236244"/>
              <a:gd name="connsiteX1" fmla="*/ 1236244 w 1236244"/>
              <a:gd name="connsiteY1" fmla="*/ 618122 h 1236244"/>
              <a:gd name="connsiteX2" fmla="*/ 618122 w 1236244"/>
              <a:gd name="connsiteY2" fmla="*/ 1236244 h 1236244"/>
              <a:gd name="connsiteX3" fmla="*/ 0 w 1236244"/>
              <a:gd name="connsiteY3" fmla="*/ 618122 h 1236244"/>
              <a:gd name="connsiteX4" fmla="*/ 618122 w 1236244"/>
              <a:gd name="connsiteY4" fmla="*/ 0 h 1236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6244" h="1236244">
                <a:moveTo>
                  <a:pt x="618122" y="0"/>
                </a:moveTo>
                <a:cubicBezTo>
                  <a:pt x="959501" y="0"/>
                  <a:pt x="1236244" y="276743"/>
                  <a:pt x="1236244" y="618122"/>
                </a:cubicBezTo>
                <a:cubicBezTo>
                  <a:pt x="1236244" y="959501"/>
                  <a:pt x="959501" y="1236244"/>
                  <a:pt x="618122" y="1236244"/>
                </a:cubicBezTo>
                <a:cubicBezTo>
                  <a:pt x="276743" y="1236244"/>
                  <a:pt x="0" y="959501"/>
                  <a:pt x="0" y="618122"/>
                </a:cubicBezTo>
                <a:cubicBezTo>
                  <a:pt x="0" y="276743"/>
                  <a:pt x="276743" y="0"/>
                  <a:pt x="618122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/>
            </a:lvl1pPr>
          </a:lstStyle>
          <a:p>
            <a:endParaRPr lang="en-US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xmlns="" id="{4E6ECB0A-F874-4036-A7DF-5E8CF670C8F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545709" y="2851957"/>
            <a:ext cx="1066080" cy="1066080"/>
          </a:xfrm>
          <a:custGeom>
            <a:avLst/>
            <a:gdLst>
              <a:gd name="connsiteX0" fmla="*/ 618122 w 1236244"/>
              <a:gd name="connsiteY0" fmla="*/ 0 h 1236244"/>
              <a:gd name="connsiteX1" fmla="*/ 1236244 w 1236244"/>
              <a:gd name="connsiteY1" fmla="*/ 618122 h 1236244"/>
              <a:gd name="connsiteX2" fmla="*/ 618122 w 1236244"/>
              <a:gd name="connsiteY2" fmla="*/ 1236244 h 1236244"/>
              <a:gd name="connsiteX3" fmla="*/ 0 w 1236244"/>
              <a:gd name="connsiteY3" fmla="*/ 618122 h 1236244"/>
              <a:gd name="connsiteX4" fmla="*/ 618122 w 1236244"/>
              <a:gd name="connsiteY4" fmla="*/ 0 h 1236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6244" h="1236244">
                <a:moveTo>
                  <a:pt x="618122" y="0"/>
                </a:moveTo>
                <a:cubicBezTo>
                  <a:pt x="959501" y="0"/>
                  <a:pt x="1236244" y="276743"/>
                  <a:pt x="1236244" y="618122"/>
                </a:cubicBezTo>
                <a:cubicBezTo>
                  <a:pt x="1236244" y="959501"/>
                  <a:pt x="959501" y="1236244"/>
                  <a:pt x="618122" y="1236244"/>
                </a:cubicBezTo>
                <a:cubicBezTo>
                  <a:pt x="276743" y="1236244"/>
                  <a:pt x="0" y="959501"/>
                  <a:pt x="0" y="618122"/>
                </a:cubicBezTo>
                <a:cubicBezTo>
                  <a:pt x="0" y="276743"/>
                  <a:pt x="276743" y="0"/>
                  <a:pt x="618122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/>
            </a:lvl1pPr>
          </a:lstStyle>
          <a:p>
            <a:endParaRPr lang="en-US" dirty="0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xmlns="" id="{0AAE39E1-BD0C-435E-A453-540777491E1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545709" y="4433914"/>
            <a:ext cx="1066080" cy="1066080"/>
          </a:xfrm>
          <a:custGeom>
            <a:avLst/>
            <a:gdLst>
              <a:gd name="connsiteX0" fmla="*/ 618122 w 1236244"/>
              <a:gd name="connsiteY0" fmla="*/ 0 h 1236244"/>
              <a:gd name="connsiteX1" fmla="*/ 1236244 w 1236244"/>
              <a:gd name="connsiteY1" fmla="*/ 618122 h 1236244"/>
              <a:gd name="connsiteX2" fmla="*/ 618122 w 1236244"/>
              <a:gd name="connsiteY2" fmla="*/ 1236244 h 1236244"/>
              <a:gd name="connsiteX3" fmla="*/ 0 w 1236244"/>
              <a:gd name="connsiteY3" fmla="*/ 618122 h 1236244"/>
              <a:gd name="connsiteX4" fmla="*/ 618122 w 1236244"/>
              <a:gd name="connsiteY4" fmla="*/ 0 h 1236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6244" h="1236244">
                <a:moveTo>
                  <a:pt x="618122" y="0"/>
                </a:moveTo>
                <a:cubicBezTo>
                  <a:pt x="959501" y="0"/>
                  <a:pt x="1236244" y="276743"/>
                  <a:pt x="1236244" y="618122"/>
                </a:cubicBezTo>
                <a:cubicBezTo>
                  <a:pt x="1236244" y="959501"/>
                  <a:pt x="959501" y="1236244"/>
                  <a:pt x="618122" y="1236244"/>
                </a:cubicBezTo>
                <a:cubicBezTo>
                  <a:pt x="276743" y="1236244"/>
                  <a:pt x="0" y="959501"/>
                  <a:pt x="0" y="618122"/>
                </a:cubicBezTo>
                <a:cubicBezTo>
                  <a:pt x="0" y="276743"/>
                  <a:pt x="276743" y="0"/>
                  <a:pt x="618122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/>
            </a:lvl1pPr>
          </a:lstStyle>
          <a:p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xmlns="" id="{E2DBEF0C-80A3-4C3B-A821-6D130B782B9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58720" y="1270000"/>
            <a:ext cx="1066080" cy="1066080"/>
          </a:xfrm>
          <a:custGeom>
            <a:avLst/>
            <a:gdLst>
              <a:gd name="connsiteX0" fmla="*/ 618122 w 1236244"/>
              <a:gd name="connsiteY0" fmla="*/ 0 h 1236244"/>
              <a:gd name="connsiteX1" fmla="*/ 1236244 w 1236244"/>
              <a:gd name="connsiteY1" fmla="*/ 618122 h 1236244"/>
              <a:gd name="connsiteX2" fmla="*/ 618122 w 1236244"/>
              <a:gd name="connsiteY2" fmla="*/ 1236244 h 1236244"/>
              <a:gd name="connsiteX3" fmla="*/ 0 w 1236244"/>
              <a:gd name="connsiteY3" fmla="*/ 618122 h 1236244"/>
              <a:gd name="connsiteX4" fmla="*/ 618122 w 1236244"/>
              <a:gd name="connsiteY4" fmla="*/ 0 h 1236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6244" h="1236244">
                <a:moveTo>
                  <a:pt x="618122" y="0"/>
                </a:moveTo>
                <a:cubicBezTo>
                  <a:pt x="959501" y="0"/>
                  <a:pt x="1236244" y="276743"/>
                  <a:pt x="1236244" y="618122"/>
                </a:cubicBezTo>
                <a:cubicBezTo>
                  <a:pt x="1236244" y="959501"/>
                  <a:pt x="959501" y="1236244"/>
                  <a:pt x="618122" y="1236244"/>
                </a:cubicBezTo>
                <a:cubicBezTo>
                  <a:pt x="276743" y="1236244"/>
                  <a:pt x="0" y="959501"/>
                  <a:pt x="0" y="618122"/>
                </a:cubicBezTo>
                <a:cubicBezTo>
                  <a:pt x="0" y="276743"/>
                  <a:pt x="276743" y="0"/>
                  <a:pt x="618122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42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E95037E7-60A5-4CD9-A942-CFB656962DFD}"/>
              </a:ext>
            </a:extLst>
          </p:cNvPr>
          <p:cNvSpPr/>
          <p:nvPr userDrawn="1"/>
        </p:nvSpPr>
        <p:spPr>
          <a:xfrm>
            <a:off x="0" y="0"/>
            <a:ext cx="12192000" cy="31281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146557BA-8AF9-4884-9B99-EAA72CAEC1F4}"/>
              </a:ext>
            </a:extLst>
          </p:cNvPr>
          <p:cNvGrpSpPr/>
          <p:nvPr userDrawn="1"/>
        </p:nvGrpSpPr>
        <p:grpSpPr>
          <a:xfrm>
            <a:off x="1325880" y="1963010"/>
            <a:ext cx="9540240" cy="3679990"/>
            <a:chOff x="1752600" y="1460090"/>
            <a:chExt cx="7772400" cy="3679990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xmlns="" id="{AA80A9B0-D8A4-4E40-9C13-48C6ABDDA2D7}"/>
                </a:ext>
              </a:extLst>
            </p:cNvPr>
            <p:cNvGrpSpPr/>
            <p:nvPr/>
          </p:nvGrpSpPr>
          <p:grpSpPr>
            <a:xfrm>
              <a:off x="1752600" y="1460090"/>
              <a:ext cx="3779520" cy="3679990"/>
              <a:chOff x="1867800" y="1342102"/>
              <a:chExt cx="8456400" cy="3679990"/>
            </a:xfrm>
          </p:grpSpPr>
          <p:sp>
            <p:nvSpPr>
              <p:cNvPr id="7" name="Rectangle: Top Corners Rounded 6">
                <a:extLst>
                  <a:ext uri="{FF2B5EF4-FFF2-40B4-BE49-F238E27FC236}">
                    <a16:creationId xmlns:a16="http://schemas.microsoft.com/office/drawing/2014/main" xmlns="" id="{55697510-DC2C-4BE7-A881-8344210EF7B0}"/>
                  </a:ext>
                </a:extLst>
              </p:cNvPr>
              <p:cNvSpPr/>
              <p:nvPr/>
            </p:nvSpPr>
            <p:spPr>
              <a:xfrm flipV="1">
                <a:off x="1868129" y="1342102"/>
                <a:ext cx="8455742" cy="3679990"/>
              </a:xfrm>
              <a:prstGeom prst="round2SameRect">
                <a:avLst>
                  <a:gd name="adj1" fmla="val 7303"/>
                  <a:gd name="adj2" fmla="val 0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1270000" dist="1117600" dir="5400000" sx="80000" sy="80000" algn="t" rotWithShape="0">
                  <a:schemeClr val="bg1">
                    <a:lumMod val="50000"/>
                    <a:alpha val="4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xmlns="" id="{EB6A8D4E-1E8B-454B-8DFE-C6C5A2849765}"/>
                  </a:ext>
                </a:extLst>
              </p:cNvPr>
              <p:cNvSpPr/>
              <p:nvPr/>
            </p:nvSpPr>
            <p:spPr>
              <a:xfrm>
                <a:off x="1867800" y="1342102"/>
                <a:ext cx="8456400" cy="72000"/>
              </a:xfrm>
              <a:prstGeom prst="rect">
                <a:avLst/>
              </a:prstGeom>
              <a:gradFill>
                <a:gsLst>
                  <a:gs pos="10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xmlns="" id="{1DB37FC7-EC07-4A25-AB1C-28767093EA92}"/>
                </a:ext>
              </a:extLst>
            </p:cNvPr>
            <p:cNvGrpSpPr/>
            <p:nvPr/>
          </p:nvGrpSpPr>
          <p:grpSpPr>
            <a:xfrm>
              <a:off x="5745480" y="1460090"/>
              <a:ext cx="3779520" cy="3679990"/>
              <a:chOff x="1867800" y="1342102"/>
              <a:chExt cx="8456400" cy="3679990"/>
            </a:xfrm>
          </p:grpSpPr>
          <p:sp>
            <p:nvSpPr>
              <p:cNvPr id="5" name="Rectangle: Top Corners Rounded 4">
                <a:extLst>
                  <a:ext uri="{FF2B5EF4-FFF2-40B4-BE49-F238E27FC236}">
                    <a16:creationId xmlns:a16="http://schemas.microsoft.com/office/drawing/2014/main" xmlns="" id="{CFB46794-1F81-496B-A2CB-881B7921485A}"/>
                  </a:ext>
                </a:extLst>
              </p:cNvPr>
              <p:cNvSpPr/>
              <p:nvPr/>
            </p:nvSpPr>
            <p:spPr>
              <a:xfrm flipV="1">
                <a:off x="1868129" y="1342102"/>
                <a:ext cx="8455742" cy="3679990"/>
              </a:xfrm>
              <a:prstGeom prst="round2SameRect">
                <a:avLst>
                  <a:gd name="adj1" fmla="val 7303"/>
                  <a:gd name="adj2" fmla="val 0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1270000" dist="1117600" dir="5400000" sx="80000" sy="80000" algn="t" rotWithShape="0">
                  <a:schemeClr val="bg1">
                    <a:lumMod val="50000"/>
                    <a:alpha val="4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xmlns="" id="{8C1CF42B-3291-489E-BB64-3FE0077485C0}"/>
                  </a:ext>
                </a:extLst>
              </p:cNvPr>
              <p:cNvSpPr/>
              <p:nvPr/>
            </p:nvSpPr>
            <p:spPr>
              <a:xfrm>
                <a:off x="1867800" y="1342102"/>
                <a:ext cx="8456400" cy="72000"/>
              </a:xfrm>
              <a:prstGeom prst="rect">
                <a:avLst/>
              </a:prstGeom>
              <a:gradFill>
                <a:gsLst>
                  <a:gs pos="10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</p:grpSp>
      </p:grpSp>
      <p:sp>
        <p:nvSpPr>
          <p:cNvPr id="9" name="Picture Placeholder 3">
            <a:extLst>
              <a:ext uri="{FF2B5EF4-FFF2-40B4-BE49-F238E27FC236}">
                <a16:creationId xmlns:a16="http://schemas.microsoft.com/office/drawing/2014/main" xmlns="" id="{7E65BCDC-8AE4-4F53-AB5F-2F11F97CBBB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757916" y="2360525"/>
            <a:ext cx="1533924" cy="1533920"/>
          </a:xfrm>
          <a:custGeom>
            <a:avLst/>
            <a:gdLst>
              <a:gd name="connsiteX0" fmla="*/ 663677 w 1327354"/>
              <a:gd name="connsiteY0" fmla="*/ 0 h 1327354"/>
              <a:gd name="connsiteX1" fmla="*/ 1327354 w 1327354"/>
              <a:gd name="connsiteY1" fmla="*/ 663677 h 1327354"/>
              <a:gd name="connsiteX2" fmla="*/ 663677 w 1327354"/>
              <a:gd name="connsiteY2" fmla="*/ 1327354 h 1327354"/>
              <a:gd name="connsiteX3" fmla="*/ 0 w 1327354"/>
              <a:gd name="connsiteY3" fmla="*/ 663677 h 1327354"/>
              <a:gd name="connsiteX4" fmla="*/ 663677 w 1327354"/>
              <a:gd name="connsiteY4" fmla="*/ 0 h 1327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7354" h="1327354">
                <a:moveTo>
                  <a:pt x="663677" y="0"/>
                </a:moveTo>
                <a:cubicBezTo>
                  <a:pt x="1030216" y="0"/>
                  <a:pt x="1327354" y="297138"/>
                  <a:pt x="1327354" y="663677"/>
                </a:cubicBezTo>
                <a:cubicBezTo>
                  <a:pt x="1327354" y="1030216"/>
                  <a:pt x="1030216" y="1327354"/>
                  <a:pt x="663677" y="1327354"/>
                </a:cubicBezTo>
                <a:cubicBezTo>
                  <a:pt x="297138" y="1327354"/>
                  <a:pt x="0" y="1030216"/>
                  <a:pt x="0" y="663677"/>
                </a:cubicBezTo>
                <a:cubicBezTo>
                  <a:pt x="0" y="297138"/>
                  <a:pt x="297138" y="0"/>
                  <a:pt x="663677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xmlns="" id="{D5668036-8395-4395-A695-59087809B7C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10630" y="2360525"/>
            <a:ext cx="1533924" cy="1533920"/>
          </a:xfrm>
          <a:custGeom>
            <a:avLst/>
            <a:gdLst>
              <a:gd name="connsiteX0" fmla="*/ 663677 w 1327354"/>
              <a:gd name="connsiteY0" fmla="*/ 0 h 1327354"/>
              <a:gd name="connsiteX1" fmla="*/ 1327354 w 1327354"/>
              <a:gd name="connsiteY1" fmla="*/ 663677 h 1327354"/>
              <a:gd name="connsiteX2" fmla="*/ 663677 w 1327354"/>
              <a:gd name="connsiteY2" fmla="*/ 1327354 h 1327354"/>
              <a:gd name="connsiteX3" fmla="*/ 0 w 1327354"/>
              <a:gd name="connsiteY3" fmla="*/ 663677 h 1327354"/>
              <a:gd name="connsiteX4" fmla="*/ 663677 w 1327354"/>
              <a:gd name="connsiteY4" fmla="*/ 0 h 1327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7354" h="1327354">
                <a:moveTo>
                  <a:pt x="663677" y="0"/>
                </a:moveTo>
                <a:cubicBezTo>
                  <a:pt x="1030216" y="0"/>
                  <a:pt x="1327354" y="297138"/>
                  <a:pt x="1327354" y="663677"/>
                </a:cubicBezTo>
                <a:cubicBezTo>
                  <a:pt x="1327354" y="1030216"/>
                  <a:pt x="1030216" y="1327354"/>
                  <a:pt x="663677" y="1327354"/>
                </a:cubicBezTo>
                <a:cubicBezTo>
                  <a:pt x="297138" y="1327354"/>
                  <a:pt x="0" y="1030216"/>
                  <a:pt x="0" y="663677"/>
                </a:cubicBezTo>
                <a:cubicBezTo>
                  <a:pt x="0" y="297138"/>
                  <a:pt x="297138" y="0"/>
                  <a:pt x="663677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24443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72B8F49-E9BD-4D5B-BF82-806751F5233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813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72B8F49-E9BD-4D5B-BF82-806751F5233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2514600"/>
            <a:ext cx="12192000" cy="43434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108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/>
          <p:cNvSpPr/>
          <p:nvPr userDrawn="1"/>
        </p:nvSpPr>
        <p:spPr>
          <a:xfrm>
            <a:off x="9155502" y="0"/>
            <a:ext cx="12700" cy="12700"/>
          </a:xfrm>
          <a:custGeom>
            <a:avLst/>
            <a:gdLst>
              <a:gd name="connsiteX0" fmla="*/ 0 w 12700"/>
              <a:gd name="connsiteY0" fmla="*/ 0 h 12700"/>
              <a:gd name="connsiteX1" fmla="*/ 1 w 12700"/>
              <a:gd name="connsiteY1" fmla="*/ 0 h 12700"/>
              <a:gd name="connsiteX2" fmla="*/ 12700 w 12700"/>
              <a:gd name="connsiteY2" fmla="*/ 0 h 12700"/>
              <a:gd name="connsiteX3" fmla="*/ 12700 w 12700"/>
              <a:gd name="connsiteY3" fmla="*/ 12700 h 12700"/>
              <a:gd name="connsiteX4" fmla="*/ 0 w 12700"/>
              <a:gd name="connsiteY4" fmla="*/ 0 h 12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0" h="12700">
                <a:moveTo>
                  <a:pt x="0" y="0"/>
                </a:moveTo>
                <a:lnTo>
                  <a:pt x="1" y="0"/>
                </a:lnTo>
                <a:lnTo>
                  <a:pt x="12700" y="0"/>
                </a:lnTo>
                <a:lnTo>
                  <a:pt x="12700" y="127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Freeform: Shape 5"/>
          <p:cNvSpPr/>
          <p:nvPr userDrawn="1"/>
        </p:nvSpPr>
        <p:spPr>
          <a:xfrm>
            <a:off x="9155502" y="6845300"/>
            <a:ext cx="12700" cy="12700"/>
          </a:xfrm>
          <a:custGeom>
            <a:avLst/>
            <a:gdLst>
              <a:gd name="connsiteX0" fmla="*/ 12700 w 12700"/>
              <a:gd name="connsiteY0" fmla="*/ 0 h 12700"/>
              <a:gd name="connsiteX1" fmla="*/ 12700 w 12700"/>
              <a:gd name="connsiteY1" fmla="*/ 12700 h 12700"/>
              <a:gd name="connsiteX2" fmla="*/ 0 w 12700"/>
              <a:gd name="connsiteY2" fmla="*/ 12700 h 12700"/>
              <a:gd name="connsiteX3" fmla="*/ 12700 w 12700"/>
              <a:gd name="connsiteY3" fmla="*/ 0 h 12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700" h="12700">
                <a:moveTo>
                  <a:pt x="12700" y="0"/>
                </a:moveTo>
                <a:lnTo>
                  <a:pt x="12700" y="12700"/>
                </a:lnTo>
                <a:lnTo>
                  <a:pt x="0" y="12700"/>
                </a:lnTo>
                <a:lnTo>
                  <a:pt x="1270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xmlns="" id="{77C95E76-B98E-4A45-ABEF-7F031700EA5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83414" y="717198"/>
            <a:ext cx="10225173" cy="5423605"/>
          </a:xfrm>
          <a:custGeom>
            <a:avLst/>
            <a:gdLst>
              <a:gd name="connsiteX0" fmla="*/ 61666 w 10225173"/>
              <a:gd name="connsiteY0" fmla="*/ 0 h 5423605"/>
              <a:gd name="connsiteX1" fmla="*/ 10163507 w 10225173"/>
              <a:gd name="connsiteY1" fmla="*/ 0 h 5423605"/>
              <a:gd name="connsiteX2" fmla="*/ 10225173 w 10225173"/>
              <a:gd name="connsiteY2" fmla="*/ 61666 h 5423605"/>
              <a:gd name="connsiteX3" fmla="*/ 10225173 w 10225173"/>
              <a:gd name="connsiteY3" fmla="*/ 5361939 h 5423605"/>
              <a:gd name="connsiteX4" fmla="*/ 10163507 w 10225173"/>
              <a:gd name="connsiteY4" fmla="*/ 5423605 h 5423605"/>
              <a:gd name="connsiteX5" fmla="*/ 61666 w 10225173"/>
              <a:gd name="connsiteY5" fmla="*/ 5423605 h 5423605"/>
              <a:gd name="connsiteX6" fmla="*/ 0 w 10225173"/>
              <a:gd name="connsiteY6" fmla="*/ 5361939 h 5423605"/>
              <a:gd name="connsiteX7" fmla="*/ 0 w 10225173"/>
              <a:gd name="connsiteY7" fmla="*/ 61666 h 5423605"/>
              <a:gd name="connsiteX8" fmla="*/ 61666 w 10225173"/>
              <a:gd name="connsiteY8" fmla="*/ 0 h 5423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25173" h="5423605">
                <a:moveTo>
                  <a:pt x="61666" y="0"/>
                </a:moveTo>
                <a:lnTo>
                  <a:pt x="10163507" y="0"/>
                </a:lnTo>
                <a:cubicBezTo>
                  <a:pt x="10197564" y="0"/>
                  <a:pt x="10225173" y="27609"/>
                  <a:pt x="10225173" y="61666"/>
                </a:cubicBezTo>
                <a:lnTo>
                  <a:pt x="10225173" y="5361939"/>
                </a:lnTo>
                <a:cubicBezTo>
                  <a:pt x="10225173" y="5395996"/>
                  <a:pt x="10197564" y="5423605"/>
                  <a:pt x="10163507" y="5423605"/>
                </a:cubicBezTo>
                <a:lnTo>
                  <a:pt x="61666" y="5423605"/>
                </a:lnTo>
                <a:cubicBezTo>
                  <a:pt x="27609" y="5423605"/>
                  <a:pt x="0" y="5395996"/>
                  <a:pt x="0" y="5361939"/>
                </a:cubicBezTo>
                <a:lnTo>
                  <a:pt x="0" y="61666"/>
                </a:lnTo>
                <a:cubicBezTo>
                  <a:pt x="0" y="27609"/>
                  <a:pt x="27609" y="0"/>
                  <a:pt x="6166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162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>
            <a:extLst>
              <a:ext uri="{FF2B5EF4-FFF2-40B4-BE49-F238E27FC236}">
                <a16:creationId xmlns:a16="http://schemas.microsoft.com/office/drawing/2014/main" xmlns="" id="{AA1AC866-E057-47A7-B929-4112A18B4F2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47064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32551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2ABDF288-3F61-41D1-81BA-92B10676E4F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680201" y="1"/>
            <a:ext cx="6511798" cy="6873765"/>
          </a:xfrm>
          <a:custGeom>
            <a:avLst/>
            <a:gdLst>
              <a:gd name="connsiteX0" fmla="*/ 2317530 w 6511798"/>
              <a:gd name="connsiteY0" fmla="*/ 0 h 6873765"/>
              <a:gd name="connsiteX1" fmla="*/ 3257281 w 6511798"/>
              <a:gd name="connsiteY1" fmla="*/ 0 h 6873765"/>
              <a:gd name="connsiteX2" fmla="*/ 5572047 w 6511798"/>
              <a:gd name="connsiteY2" fmla="*/ 0 h 6873765"/>
              <a:gd name="connsiteX3" fmla="*/ 6511798 w 6511798"/>
              <a:gd name="connsiteY3" fmla="*/ 0 h 6873765"/>
              <a:gd name="connsiteX4" fmla="*/ 6511798 w 6511798"/>
              <a:gd name="connsiteY4" fmla="*/ 6873765 h 6873765"/>
              <a:gd name="connsiteX5" fmla="*/ 5572047 w 6511798"/>
              <a:gd name="connsiteY5" fmla="*/ 6873765 h 6873765"/>
              <a:gd name="connsiteX6" fmla="*/ 939751 w 6511798"/>
              <a:gd name="connsiteY6" fmla="*/ 6873765 h 6873765"/>
              <a:gd name="connsiteX7" fmla="*/ 0 w 6511798"/>
              <a:gd name="connsiteY7" fmla="*/ 6873765 h 6873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11798" h="6873765">
                <a:moveTo>
                  <a:pt x="2317530" y="0"/>
                </a:moveTo>
                <a:lnTo>
                  <a:pt x="3257281" y="0"/>
                </a:lnTo>
                <a:lnTo>
                  <a:pt x="5572047" y="0"/>
                </a:lnTo>
                <a:lnTo>
                  <a:pt x="6511798" y="0"/>
                </a:lnTo>
                <a:lnTo>
                  <a:pt x="6511798" y="6873765"/>
                </a:lnTo>
                <a:lnTo>
                  <a:pt x="5572047" y="6873765"/>
                </a:lnTo>
                <a:lnTo>
                  <a:pt x="939751" y="6873765"/>
                </a:lnTo>
                <a:lnTo>
                  <a:pt x="0" y="6873765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marR="0" indent="0" algn="l" defTabSz="912971" rtl="0" eaLnBrk="1" fontAlgn="auto" latinLnBrk="0" hangingPunct="1">
              <a:lnSpc>
                <a:spcPct val="90000"/>
              </a:lnSpc>
              <a:spcBef>
                <a:spcPts val="99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l" defTabSz="912971" rtl="0" eaLnBrk="1" fontAlgn="auto" latinLnBrk="0" hangingPunct="1">
              <a:lnSpc>
                <a:spcPct val="90000"/>
              </a:lnSpc>
              <a:spcBef>
                <a:spcPts val="99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Image placeholder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364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B786CEE-27F7-48D6-9D99-99E01834DAA0}"/>
              </a:ext>
            </a:extLst>
          </p:cNvPr>
          <p:cNvSpPr txBox="1"/>
          <p:nvPr userDrawn="1"/>
        </p:nvSpPr>
        <p:spPr>
          <a:xfrm rot="10800000" flipV="1">
            <a:off x="11404230" y="6349263"/>
            <a:ext cx="5298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0E2A6B-A809-4840-BF14-8648BC0BDF87}" type="slidenum">
              <a:rPr lang="id-ID" sz="1400" i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Lato" panose="020F0502020204030203" pitchFamily="34" charset="0"/>
                <a:cs typeface="Segoe UI" panose="020B0502040204020203" pitchFamily="34" charset="0"/>
              </a:rPr>
              <a:pPr algn="ctr"/>
              <a:t>‹#›</a:t>
            </a:fld>
            <a:endParaRPr lang="id-ID" sz="3200" i="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Lato" panose="020F050202020403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E7592C9-DBCE-4DF3-B623-0D97167FCF39}"/>
              </a:ext>
            </a:extLst>
          </p:cNvPr>
          <p:cNvSpPr txBox="1"/>
          <p:nvPr userDrawn="1"/>
        </p:nvSpPr>
        <p:spPr>
          <a:xfrm>
            <a:off x="10781501" y="6349263"/>
            <a:ext cx="6826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spc="3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Lato" panose="020F0502020204030203" pitchFamily="34" charset="0"/>
                <a:cs typeface="Segoe UI" panose="020B0502040204020203" pitchFamily="34" charset="0"/>
              </a:rPr>
              <a:t>Page</a:t>
            </a:r>
            <a:endParaRPr lang="id-ID" sz="1400" spc="3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Lato" panose="020F050202020403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21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1" r:id="rId2"/>
    <p:sldLayoutId id="2147483659" r:id="rId3"/>
    <p:sldLayoutId id="2147483658" r:id="rId4"/>
    <p:sldLayoutId id="2147483650" r:id="rId5"/>
    <p:sldLayoutId id="2147483652" r:id="rId6"/>
    <p:sldLayoutId id="2147483651" r:id="rId7"/>
    <p:sldLayoutId id="2147483654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050" y="188984"/>
            <a:ext cx="2218842" cy="562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147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Segoe UI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Pslided</dc:creator>
  <cp:lastModifiedBy>Phil A</cp:lastModifiedBy>
  <cp:revision>75</cp:revision>
  <dcterms:created xsi:type="dcterms:W3CDTF">2019-02-14T02:32:27Z</dcterms:created>
  <dcterms:modified xsi:type="dcterms:W3CDTF">2020-02-22T17:17:31Z</dcterms:modified>
</cp:coreProperties>
</file>